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3"/>
    <p:sldMasterId id="2147483671" r:id="rId4"/>
  </p:sldMasterIdLst>
  <p:notesMasterIdLst>
    <p:notesMasterId r:id="rId5"/>
  </p:notesMasterIdLst>
  <p:sldIdLst>
    <p:sldId id="256" r:id="rId6"/>
  </p:sldIdLst>
  <p:sldSz cy="32918400" cx="4389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5" Type="http://schemas.openxmlformats.org/officeDocument/2006/relationships/notesMaster" Target="notesMasters/notesMaster1.xml"/><Relationship Id="rId6" Type="http://schemas.openxmlformats.org/officeDocument/2006/relationships/slide" Target="slides/slide1.xml"/></Relationships>
</file>

<file path=ppt/media/image1.png>
</file>

<file path=ppt/media/image10.png>
</file>

<file path=ppt/media/image2.png>
</file>

<file path=ppt/media/image3.pn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824d1d9f7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b824d1d9f7_0_115:notes"/>
          <p:cNvSpPr/>
          <p:nvPr>
            <p:ph idx="2" type="sldImg"/>
          </p:nvPr>
        </p:nvSpPr>
        <p:spPr>
          <a:xfrm>
            <a:off x="1600560" y="685800"/>
            <a:ext cx="36576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496200" y="4765280"/>
            <a:ext cx="40899000" cy="13136700"/>
          </a:xfrm>
          <a:prstGeom prst="rect">
            <a:avLst/>
          </a:prstGeom>
        </p:spPr>
        <p:txBody>
          <a:bodyPr anchorCtr="0" anchor="b" bIns="487600" lIns="487600" spcFirstLastPara="1" rIns="487600" wrap="square" tIns="487600">
            <a:normAutofit/>
          </a:bodyPr>
          <a:lstStyle>
            <a:lvl1pPr lvl="0" algn="ctr">
              <a:spcBef>
                <a:spcPts val="0"/>
              </a:spcBef>
              <a:spcAft>
                <a:spcPts val="0"/>
              </a:spcAft>
              <a:buSzPts val="27700"/>
              <a:buNone/>
              <a:defRPr sz="27700"/>
            </a:lvl1pPr>
            <a:lvl2pPr lvl="1" algn="ctr">
              <a:spcBef>
                <a:spcPts val="0"/>
              </a:spcBef>
              <a:spcAft>
                <a:spcPts val="0"/>
              </a:spcAft>
              <a:buSzPts val="27700"/>
              <a:buNone/>
              <a:defRPr sz="27700"/>
            </a:lvl2pPr>
            <a:lvl3pPr lvl="2" algn="ctr">
              <a:spcBef>
                <a:spcPts val="0"/>
              </a:spcBef>
              <a:spcAft>
                <a:spcPts val="0"/>
              </a:spcAft>
              <a:buSzPts val="27700"/>
              <a:buNone/>
              <a:defRPr sz="27700"/>
            </a:lvl3pPr>
            <a:lvl4pPr lvl="3" algn="ctr">
              <a:spcBef>
                <a:spcPts val="0"/>
              </a:spcBef>
              <a:spcAft>
                <a:spcPts val="0"/>
              </a:spcAft>
              <a:buSzPts val="27700"/>
              <a:buNone/>
              <a:defRPr sz="27700"/>
            </a:lvl4pPr>
            <a:lvl5pPr lvl="4" algn="ctr">
              <a:spcBef>
                <a:spcPts val="0"/>
              </a:spcBef>
              <a:spcAft>
                <a:spcPts val="0"/>
              </a:spcAft>
              <a:buSzPts val="27700"/>
              <a:buNone/>
              <a:defRPr sz="27700"/>
            </a:lvl5pPr>
            <a:lvl6pPr lvl="5" algn="ctr">
              <a:spcBef>
                <a:spcPts val="0"/>
              </a:spcBef>
              <a:spcAft>
                <a:spcPts val="0"/>
              </a:spcAft>
              <a:buSzPts val="27700"/>
              <a:buNone/>
              <a:defRPr sz="27700"/>
            </a:lvl6pPr>
            <a:lvl7pPr lvl="6" algn="ctr">
              <a:spcBef>
                <a:spcPts val="0"/>
              </a:spcBef>
              <a:spcAft>
                <a:spcPts val="0"/>
              </a:spcAft>
              <a:buSzPts val="27700"/>
              <a:buNone/>
              <a:defRPr sz="27700"/>
            </a:lvl7pPr>
            <a:lvl8pPr lvl="7" algn="ctr">
              <a:spcBef>
                <a:spcPts val="0"/>
              </a:spcBef>
              <a:spcAft>
                <a:spcPts val="0"/>
              </a:spcAft>
              <a:buSzPts val="27700"/>
              <a:buNone/>
              <a:defRPr sz="27700"/>
            </a:lvl8pPr>
            <a:lvl9pPr lvl="8" algn="ctr">
              <a:spcBef>
                <a:spcPts val="0"/>
              </a:spcBef>
              <a:spcAft>
                <a:spcPts val="0"/>
              </a:spcAft>
              <a:buSzPts val="27700"/>
              <a:buNone/>
              <a:defRPr sz="27700"/>
            </a:lvl9pPr>
          </a:lstStyle>
          <a:p/>
        </p:txBody>
      </p:sp>
      <p:sp>
        <p:nvSpPr>
          <p:cNvPr id="11" name="Google Shape;11;p2"/>
          <p:cNvSpPr txBox="1"/>
          <p:nvPr>
            <p:ph idx="1" type="subTitle"/>
          </p:nvPr>
        </p:nvSpPr>
        <p:spPr>
          <a:xfrm>
            <a:off x="1496160" y="18138400"/>
            <a:ext cx="40899000" cy="5072700"/>
          </a:xfrm>
          <a:prstGeom prst="rect">
            <a:avLst/>
          </a:prstGeom>
        </p:spPr>
        <p:txBody>
          <a:bodyPr anchorCtr="0" anchor="t" bIns="487600" lIns="487600" spcFirstLastPara="1" rIns="487600" wrap="square" tIns="487600">
            <a:normAutofit/>
          </a:bodyPr>
          <a:lstStyle>
            <a:lvl1pPr lvl="0" algn="ctr">
              <a:lnSpc>
                <a:spcPct val="100000"/>
              </a:lnSpc>
              <a:spcBef>
                <a:spcPts val="0"/>
              </a:spcBef>
              <a:spcAft>
                <a:spcPts val="0"/>
              </a:spcAft>
              <a:buSzPts val="14900"/>
              <a:buNone/>
              <a:defRPr sz="14900"/>
            </a:lvl1pPr>
            <a:lvl2pPr lvl="1" algn="ctr">
              <a:lnSpc>
                <a:spcPct val="100000"/>
              </a:lnSpc>
              <a:spcBef>
                <a:spcPts val="0"/>
              </a:spcBef>
              <a:spcAft>
                <a:spcPts val="0"/>
              </a:spcAft>
              <a:buSzPts val="14900"/>
              <a:buNone/>
              <a:defRPr sz="14900"/>
            </a:lvl2pPr>
            <a:lvl3pPr lvl="2" algn="ctr">
              <a:lnSpc>
                <a:spcPct val="100000"/>
              </a:lnSpc>
              <a:spcBef>
                <a:spcPts val="0"/>
              </a:spcBef>
              <a:spcAft>
                <a:spcPts val="0"/>
              </a:spcAft>
              <a:buSzPts val="14900"/>
              <a:buNone/>
              <a:defRPr sz="14900"/>
            </a:lvl3pPr>
            <a:lvl4pPr lvl="3" algn="ctr">
              <a:lnSpc>
                <a:spcPct val="100000"/>
              </a:lnSpc>
              <a:spcBef>
                <a:spcPts val="0"/>
              </a:spcBef>
              <a:spcAft>
                <a:spcPts val="0"/>
              </a:spcAft>
              <a:buSzPts val="14900"/>
              <a:buNone/>
              <a:defRPr sz="14900"/>
            </a:lvl4pPr>
            <a:lvl5pPr lvl="4" algn="ctr">
              <a:lnSpc>
                <a:spcPct val="100000"/>
              </a:lnSpc>
              <a:spcBef>
                <a:spcPts val="0"/>
              </a:spcBef>
              <a:spcAft>
                <a:spcPts val="0"/>
              </a:spcAft>
              <a:buSzPts val="14900"/>
              <a:buNone/>
              <a:defRPr sz="14900"/>
            </a:lvl5pPr>
            <a:lvl6pPr lvl="5" algn="ctr">
              <a:lnSpc>
                <a:spcPct val="100000"/>
              </a:lnSpc>
              <a:spcBef>
                <a:spcPts val="0"/>
              </a:spcBef>
              <a:spcAft>
                <a:spcPts val="0"/>
              </a:spcAft>
              <a:buSzPts val="14900"/>
              <a:buNone/>
              <a:defRPr sz="14900"/>
            </a:lvl6pPr>
            <a:lvl7pPr lvl="6" algn="ctr">
              <a:lnSpc>
                <a:spcPct val="100000"/>
              </a:lnSpc>
              <a:spcBef>
                <a:spcPts val="0"/>
              </a:spcBef>
              <a:spcAft>
                <a:spcPts val="0"/>
              </a:spcAft>
              <a:buSzPts val="14900"/>
              <a:buNone/>
              <a:defRPr sz="14900"/>
            </a:lvl7pPr>
            <a:lvl8pPr lvl="7" algn="ctr">
              <a:lnSpc>
                <a:spcPct val="100000"/>
              </a:lnSpc>
              <a:spcBef>
                <a:spcPts val="0"/>
              </a:spcBef>
              <a:spcAft>
                <a:spcPts val="0"/>
              </a:spcAft>
              <a:buSzPts val="14900"/>
              <a:buNone/>
              <a:defRPr sz="14900"/>
            </a:lvl8pPr>
            <a:lvl9pPr lvl="8" algn="ctr">
              <a:lnSpc>
                <a:spcPct val="100000"/>
              </a:lnSpc>
              <a:spcBef>
                <a:spcPts val="0"/>
              </a:spcBef>
              <a:spcAft>
                <a:spcPts val="0"/>
              </a:spcAft>
              <a:buSzPts val="14900"/>
              <a:buNone/>
              <a:defRPr sz="14900"/>
            </a:lvl9pPr>
          </a:lstStyle>
          <a:p/>
        </p:txBody>
      </p:sp>
      <p:sp>
        <p:nvSpPr>
          <p:cNvPr id="12" name="Google Shape;12;p2"/>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496160" y="7079200"/>
            <a:ext cx="40899000" cy="12566400"/>
          </a:xfrm>
          <a:prstGeom prst="rect">
            <a:avLst/>
          </a:prstGeom>
        </p:spPr>
        <p:txBody>
          <a:bodyPr anchorCtr="0" anchor="b" bIns="487600" lIns="487600" spcFirstLastPara="1" rIns="487600" wrap="square" tIns="487600">
            <a:normAutofit/>
          </a:bodyPr>
          <a:lstStyle>
            <a:lvl1pPr lvl="0" algn="ctr">
              <a:spcBef>
                <a:spcPts val="0"/>
              </a:spcBef>
              <a:spcAft>
                <a:spcPts val="0"/>
              </a:spcAft>
              <a:buSzPts val="64000"/>
              <a:buNone/>
              <a:defRPr sz="64000"/>
            </a:lvl1pPr>
            <a:lvl2pPr lvl="1" algn="ctr">
              <a:spcBef>
                <a:spcPts val="0"/>
              </a:spcBef>
              <a:spcAft>
                <a:spcPts val="0"/>
              </a:spcAft>
              <a:buSzPts val="64000"/>
              <a:buNone/>
              <a:defRPr sz="64000"/>
            </a:lvl2pPr>
            <a:lvl3pPr lvl="2" algn="ctr">
              <a:spcBef>
                <a:spcPts val="0"/>
              </a:spcBef>
              <a:spcAft>
                <a:spcPts val="0"/>
              </a:spcAft>
              <a:buSzPts val="64000"/>
              <a:buNone/>
              <a:defRPr sz="64000"/>
            </a:lvl3pPr>
            <a:lvl4pPr lvl="3" algn="ctr">
              <a:spcBef>
                <a:spcPts val="0"/>
              </a:spcBef>
              <a:spcAft>
                <a:spcPts val="0"/>
              </a:spcAft>
              <a:buSzPts val="64000"/>
              <a:buNone/>
              <a:defRPr sz="64000"/>
            </a:lvl4pPr>
            <a:lvl5pPr lvl="4" algn="ctr">
              <a:spcBef>
                <a:spcPts val="0"/>
              </a:spcBef>
              <a:spcAft>
                <a:spcPts val="0"/>
              </a:spcAft>
              <a:buSzPts val="64000"/>
              <a:buNone/>
              <a:defRPr sz="64000"/>
            </a:lvl5pPr>
            <a:lvl6pPr lvl="5" algn="ctr">
              <a:spcBef>
                <a:spcPts val="0"/>
              </a:spcBef>
              <a:spcAft>
                <a:spcPts val="0"/>
              </a:spcAft>
              <a:buSzPts val="64000"/>
              <a:buNone/>
              <a:defRPr sz="64000"/>
            </a:lvl6pPr>
            <a:lvl7pPr lvl="6" algn="ctr">
              <a:spcBef>
                <a:spcPts val="0"/>
              </a:spcBef>
              <a:spcAft>
                <a:spcPts val="0"/>
              </a:spcAft>
              <a:buSzPts val="64000"/>
              <a:buNone/>
              <a:defRPr sz="64000"/>
            </a:lvl7pPr>
            <a:lvl8pPr lvl="7" algn="ctr">
              <a:spcBef>
                <a:spcPts val="0"/>
              </a:spcBef>
              <a:spcAft>
                <a:spcPts val="0"/>
              </a:spcAft>
              <a:buSzPts val="64000"/>
              <a:buNone/>
              <a:defRPr sz="64000"/>
            </a:lvl8pPr>
            <a:lvl9pPr lvl="8" algn="ctr">
              <a:spcBef>
                <a:spcPts val="0"/>
              </a:spcBef>
              <a:spcAft>
                <a:spcPts val="0"/>
              </a:spcAft>
              <a:buSzPts val="64000"/>
              <a:buNone/>
              <a:defRPr sz="64000"/>
            </a:lvl9pPr>
          </a:lstStyle>
          <a:p>
            <a:r>
              <a:t>xx%</a:t>
            </a:r>
          </a:p>
        </p:txBody>
      </p:sp>
      <p:sp>
        <p:nvSpPr>
          <p:cNvPr id="46" name="Google Shape;46;p11"/>
          <p:cNvSpPr txBox="1"/>
          <p:nvPr>
            <p:ph idx="1" type="body"/>
          </p:nvPr>
        </p:nvSpPr>
        <p:spPr>
          <a:xfrm>
            <a:off x="1496160" y="20174240"/>
            <a:ext cx="40899000" cy="8325000"/>
          </a:xfrm>
          <a:prstGeom prst="rect">
            <a:avLst/>
          </a:prstGeom>
        </p:spPr>
        <p:txBody>
          <a:bodyPr anchorCtr="0" anchor="t" bIns="487600" lIns="487600" spcFirstLastPara="1" rIns="487600" wrap="square" tIns="487600">
            <a:normAutofit/>
          </a:bodyPr>
          <a:lstStyle>
            <a:lvl1pPr indent="-838200" lvl="0" marL="457200" algn="ctr">
              <a:spcBef>
                <a:spcPts val="0"/>
              </a:spcBef>
              <a:spcAft>
                <a:spcPts val="0"/>
              </a:spcAft>
              <a:buSzPts val="9600"/>
              <a:buChar char="●"/>
              <a:defRPr/>
            </a:lvl1pPr>
            <a:lvl2pPr indent="-704850" lvl="1" marL="914400" algn="ctr">
              <a:spcBef>
                <a:spcPts val="0"/>
              </a:spcBef>
              <a:spcAft>
                <a:spcPts val="0"/>
              </a:spcAft>
              <a:buSzPts val="7500"/>
              <a:buChar char="○"/>
              <a:defRPr/>
            </a:lvl2pPr>
            <a:lvl3pPr indent="-704850" lvl="2" marL="1371600" algn="ctr">
              <a:spcBef>
                <a:spcPts val="0"/>
              </a:spcBef>
              <a:spcAft>
                <a:spcPts val="0"/>
              </a:spcAft>
              <a:buSzPts val="7500"/>
              <a:buChar char="■"/>
              <a:defRPr/>
            </a:lvl3pPr>
            <a:lvl4pPr indent="-704850" lvl="3" marL="1828800" algn="ctr">
              <a:spcBef>
                <a:spcPts val="0"/>
              </a:spcBef>
              <a:spcAft>
                <a:spcPts val="0"/>
              </a:spcAft>
              <a:buSzPts val="7500"/>
              <a:buChar char="●"/>
              <a:defRPr/>
            </a:lvl4pPr>
            <a:lvl5pPr indent="-704850" lvl="4" marL="2286000" algn="ctr">
              <a:spcBef>
                <a:spcPts val="0"/>
              </a:spcBef>
              <a:spcAft>
                <a:spcPts val="0"/>
              </a:spcAft>
              <a:buSzPts val="7500"/>
              <a:buChar char="○"/>
              <a:defRPr/>
            </a:lvl5pPr>
            <a:lvl6pPr indent="-704850" lvl="5" marL="2743200" algn="ctr">
              <a:spcBef>
                <a:spcPts val="0"/>
              </a:spcBef>
              <a:spcAft>
                <a:spcPts val="0"/>
              </a:spcAft>
              <a:buSzPts val="7500"/>
              <a:buChar char="■"/>
              <a:defRPr/>
            </a:lvl6pPr>
            <a:lvl7pPr indent="-704850" lvl="6" marL="3200400" algn="ctr">
              <a:spcBef>
                <a:spcPts val="0"/>
              </a:spcBef>
              <a:spcAft>
                <a:spcPts val="0"/>
              </a:spcAft>
              <a:buSzPts val="7500"/>
              <a:buChar char="●"/>
              <a:defRPr/>
            </a:lvl7pPr>
            <a:lvl8pPr indent="-704850" lvl="7" marL="3657600" algn="ctr">
              <a:spcBef>
                <a:spcPts val="0"/>
              </a:spcBef>
              <a:spcAft>
                <a:spcPts val="0"/>
              </a:spcAft>
              <a:buSzPts val="7500"/>
              <a:buChar char="○"/>
              <a:defRPr/>
            </a:lvl8pPr>
            <a:lvl9pPr indent="-704850" lvl="8" marL="4114800" algn="ctr">
              <a:spcBef>
                <a:spcPts val="0"/>
              </a:spcBef>
              <a:spcAft>
                <a:spcPts val="0"/>
              </a:spcAft>
              <a:buSzPts val="7500"/>
              <a:buChar char="■"/>
              <a:defRPr/>
            </a:lvl9pPr>
          </a:lstStyle>
          <a:p/>
        </p:txBody>
      </p:sp>
      <p:sp>
        <p:nvSpPr>
          <p:cNvPr id="47" name="Google Shape;47;p11"/>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5486404" y="5387349"/>
            <a:ext cx="32918400" cy="11460600"/>
          </a:xfrm>
          <a:prstGeom prst="rect">
            <a:avLst/>
          </a:prstGeom>
          <a:noFill/>
          <a:ln>
            <a:noFill/>
          </a:ln>
        </p:spPr>
        <p:txBody>
          <a:bodyPr anchorCtr="0" anchor="b" bIns="121200" lIns="242525" spcFirstLastPara="1" rIns="242525" wrap="square" tIns="121200">
            <a:normAutofit/>
          </a:bodyPr>
          <a:lstStyle>
            <a:lvl1pPr lvl="0" rtl="0" algn="ctr">
              <a:lnSpc>
                <a:spcPct val="90000"/>
              </a:lnSpc>
              <a:spcBef>
                <a:spcPts val="0"/>
              </a:spcBef>
              <a:spcAft>
                <a:spcPts val="0"/>
              </a:spcAft>
              <a:buClr>
                <a:schemeClr val="dk1"/>
              </a:buClr>
              <a:buSzPts val="23500"/>
              <a:buFont typeface="Calibri"/>
              <a:buNone/>
              <a:defRPr sz="235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8" name="Google Shape;58;p14"/>
          <p:cNvSpPr txBox="1"/>
          <p:nvPr>
            <p:ph idx="1" type="subTitle"/>
          </p:nvPr>
        </p:nvSpPr>
        <p:spPr>
          <a:xfrm>
            <a:off x="5486404" y="17289802"/>
            <a:ext cx="32918400" cy="7947000"/>
          </a:xfrm>
          <a:prstGeom prst="rect">
            <a:avLst/>
          </a:prstGeom>
          <a:noFill/>
          <a:ln>
            <a:noFill/>
          </a:ln>
        </p:spPr>
        <p:txBody>
          <a:bodyPr anchorCtr="0" anchor="t" bIns="121200" lIns="242525" spcFirstLastPara="1" rIns="242525" wrap="square" tIns="121200">
            <a:normAutofit/>
          </a:bodyPr>
          <a:lstStyle>
            <a:lvl1pPr lvl="0" rtl="0" algn="ctr">
              <a:lnSpc>
                <a:spcPct val="90000"/>
              </a:lnSpc>
              <a:spcBef>
                <a:spcPts val="3700"/>
              </a:spcBef>
              <a:spcAft>
                <a:spcPts val="0"/>
              </a:spcAft>
              <a:buClr>
                <a:schemeClr val="dk1"/>
              </a:buClr>
              <a:buSzPts val="9600"/>
              <a:buNone/>
              <a:defRPr sz="9600"/>
            </a:lvl1pPr>
            <a:lvl2pPr lvl="1" rtl="0" algn="ctr">
              <a:lnSpc>
                <a:spcPct val="90000"/>
              </a:lnSpc>
              <a:spcBef>
                <a:spcPts val="2100"/>
              </a:spcBef>
              <a:spcAft>
                <a:spcPts val="0"/>
              </a:spcAft>
              <a:buClr>
                <a:schemeClr val="dk1"/>
              </a:buClr>
              <a:buSzPts val="8000"/>
              <a:buNone/>
              <a:defRPr sz="8000"/>
            </a:lvl2pPr>
            <a:lvl3pPr lvl="2" rtl="0" algn="ctr">
              <a:lnSpc>
                <a:spcPct val="90000"/>
              </a:lnSpc>
              <a:spcBef>
                <a:spcPts val="2100"/>
              </a:spcBef>
              <a:spcAft>
                <a:spcPts val="0"/>
              </a:spcAft>
              <a:buClr>
                <a:schemeClr val="dk1"/>
              </a:buClr>
              <a:buSzPts val="6900"/>
              <a:buNone/>
              <a:defRPr sz="6900"/>
            </a:lvl3pPr>
            <a:lvl4pPr lvl="3" rtl="0" algn="ctr">
              <a:lnSpc>
                <a:spcPct val="90000"/>
              </a:lnSpc>
              <a:spcBef>
                <a:spcPts val="2100"/>
              </a:spcBef>
              <a:spcAft>
                <a:spcPts val="0"/>
              </a:spcAft>
              <a:buClr>
                <a:schemeClr val="dk1"/>
              </a:buClr>
              <a:buSzPts val="6400"/>
              <a:buNone/>
              <a:defRPr sz="6400"/>
            </a:lvl4pPr>
            <a:lvl5pPr lvl="4" rtl="0" algn="ctr">
              <a:lnSpc>
                <a:spcPct val="90000"/>
              </a:lnSpc>
              <a:spcBef>
                <a:spcPts val="2100"/>
              </a:spcBef>
              <a:spcAft>
                <a:spcPts val="0"/>
              </a:spcAft>
              <a:buClr>
                <a:schemeClr val="dk1"/>
              </a:buClr>
              <a:buSzPts val="6400"/>
              <a:buNone/>
              <a:defRPr sz="6400"/>
            </a:lvl5pPr>
            <a:lvl6pPr lvl="5" rtl="0" algn="ctr">
              <a:lnSpc>
                <a:spcPct val="90000"/>
              </a:lnSpc>
              <a:spcBef>
                <a:spcPts val="2100"/>
              </a:spcBef>
              <a:spcAft>
                <a:spcPts val="0"/>
              </a:spcAft>
              <a:buClr>
                <a:schemeClr val="dk1"/>
              </a:buClr>
              <a:buSzPts val="6400"/>
              <a:buNone/>
              <a:defRPr sz="6400"/>
            </a:lvl6pPr>
            <a:lvl7pPr lvl="6" rtl="0" algn="ctr">
              <a:lnSpc>
                <a:spcPct val="90000"/>
              </a:lnSpc>
              <a:spcBef>
                <a:spcPts val="2100"/>
              </a:spcBef>
              <a:spcAft>
                <a:spcPts val="0"/>
              </a:spcAft>
              <a:buClr>
                <a:schemeClr val="dk1"/>
              </a:buClr>
              <a:buSzPts val="6400"/>
              <a:buNone/>
              <a:defRPr sz="6400"/>
            </a:lvl7pPr>
            <a:lvl8pPr lvl="7" rtl="0" algn="ctr">
              <a:lnSpc>
                <a:spcPct val="90000"/>
              </a:lnSpc>
              <a:spcBef>
                <a:spcPts val="2100"/>
              </a:spcBef>
              <a:spcAft>
                <a:spcPts val="0"/>
              </a:spcAft>
              <a:buClr>
                <a:schemeClr val="dk1"/>
              </a:buClr>
              <a:buSzPts val="6400"/>
              <a:buNone/>
              <a:defRPr sz="6400"/>
            </a:lvl8pPr>
            <a:lvl9pPr lvl="8" rtl="0" algn="ctr">
              <a:lnSpc>
                <a:spcPct val="90000"/>
              </a:lnSpc>
              <a:spcBef>
                <a:spcPts val="2100"/>
              </a:spcBef>
              <a:spcAft>
                <a:spcPts val="0"/>
              </a:spcAft>
              <a:buClr>
                <a:schemeClr val="dk1"/>
              </a:buClr>
              <a:buSzPts val="6400"/>
              <a:buNone/>
              <a:defRPr sz="6400"/>
            </a:lvl9pPr>
          </a:lstStyle>
          <a:p/>
        </p:txBody>
      </p:sp>
      <p:sp>
        <p:nvSpPr>
          <p:cNvPr id="59" name="Google Shape;59;p14"/>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60" name="Google Shape;60;p14"/>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61" name="Google Shape;61;p14"/>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3017523" y="1752604"/>
            <a:ext cx="37856100" cy="63630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64" name="Google Shape;64;p15"/>
          <p:cNvSpPr txBox="1"/>
          <p:nvPr>
            <p:ph idx="1" type="body"/>
          </p:nvPr>
        </p:nvSpPr>
        <p:spPr>
          <a:xfrm>
            <a:off x="3017523" y="8763011"/>
            <a:ext cx="37856100" cy="208857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65" name="Google Shape;65;p15"/>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66" name="Google Shape;66;p15"/>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67" name="Google Shape;67;p15"/>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2994662" y="8206753"/>
            <a:ext cx="37856100" cy="13693500"/>
          </a:xfrm>
          <a:prstGeom prst="rect">
            <a:avLst/>
          </a:prstGeom>
          <a:noFill/>
          <a:ln>
            <a:noFill/>
          </a:ln>
        </p:spPr>
        <p:txBody>
          <a:bodyPr anchorCtr="0" anchor="b" bIns="121200" lIns="242525" spcFirstLastPara="1" rIns="242525" wrap="square" tIns="121200">
            <a:normAutofit/>
          </a:bodyPr>
          <a:lstStyle>
            <a:lvl1pPr lvl="0" rtl="0" algn="l">
              <a:lnSpc>
                <a:spcPct val="90000"/>
              </a:lnSpc>
              <a:spcBef>
                <a:spcPts val="0"/>
              </a:spcBef>
              <a:spcAft>
                <a:spcPts val="0"/>
              </a:spcAft>
              <a:buClr>
                <a:schemeClr val="dk1"/>
              </a:buClr>
              <a:buSzPts val="23500"/>
              <a:buFont typeface="Calibri"/>
              <a:buNone/>
              <a:defRPr sz="235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70" name="Google Shape;70;p16"/>
          <p:cNvSpPr txBox="1"/>
          <p:nvPr>
            <p:ph idx="1" type="body"/>
          </p:nvPr>
        </p:nvSpPr>
        <p:spPr>
          <a:xfrm>
            <a:off x="2994662" y="22029451"/>
            <a:ext cx="37856100" cy="7201800"/>
          </a:xfrm>
          <a:prstGeom prst="rect">
            <a:avLst/>
          </a:prstGeom>
          <a:noFill/>
          <a:ln>
            <a:noFill/>
          </a:ln>
        </p:spPr>
        <p:txBody>
          <a:bodyPr anchorCtr="0" anchor="t" bIns="121200" lIns="242525" spcFirstLastPara="1" rIns="242525" wrap="square" tIns="121200">
            <a:normAutofit/>
          </a:bodyPr>
          <a:lstStyle>
            <a:lvl1pPr indent="-228600" lvl="0" marL="457200" rtl="0" algn="l">
              <a:lnSpc>
                <a:spcPct val="90000"/>
              </a:lnSpc>
              <a:spcBef>
                <a:spcPts val="3700"/>
              </a:spcBef>
              <a:spcAft>
                <a:spcPts val="0"/>
              </a:spcAft>
              <a:buClr>
                <a:srgbClr val="888888"/>
              </a:buClr>
              <a:buSzPts val="9600"/>
              <a:buNone/>
              <a:defRPr sz="9600">
                <a:solidFill>
                  <a:srgbClr val="888888"/>
                </a:solidFill>
              </a:defRPr>
            </a:lvl1pPr>
            <a:lvl2pPr indent="-228600" lvl="1" marL="914400" rtl="0" algn="l">
              <a:lnSpc>
                <a:spcPct val="90000"/>
              </a:lnSpc>
              <a:spcBef>
                <a:spcPts val="2100"/>
              </a:spcBef>
              <a:spcAft>
                <a:spcPts val="0"/>
              </a:spcAft>
              <a:buClr>
                <a:srgbClr val="888888"/>
              </a:buClr>
              <a:buSzPts val="8000"/>
              <a:buNone/>
              <a:defRPr sz="8000">
                <a:solidFill>
                  <a:srgbClr val="888888"/>
                </a:solidFill>
              </a:defRPr>
            </a:lvl2pPr>
            <a:lvl3pPr indent="-228600" lvl="2" marL="1371600" rtl="0" algn="l">
              <a:lnSpc>
                <a:spcPct val="90000"/>
              </a:lnSpc>
              <a:spcBef>
                <a:spcPts val="2100"/>
              </a:spcBef>
              <a:spcAft>
                <a:spcPts val="0"/>
              </a:spcAft>
              <a:buClr>
                <a:srgbClr val="888888"/>
              </a:buClr>
              <a:buSzPts val="6900"/>
              <a:buNone/>
              <a:defRPr sz="6900">
                <a:solidFill>
                  <a:srgbClr val="888888"/>
                </a:solidFill>
              </a:defRPr>
            </a:lvl3pPr>
            <a:lvl4pPr indent="-228600" lvl="3" marL="1828800" rtl="0" algn="l">
              <a:lnSpc>
                <a:spcPct val="90000"/>
              </a:lnSpc>
              <a:spcBef>
                <a:spcPts val="2100"/>
              </a:spcBef>
              <a:spcAft>
                <a:spcPts val="0"/>
              </a:spcAft>
              <a:buClr>
                <a:srgbClr val="888888"/>
              </a:buClr>
              <a:buSzPts val="6400"/>
              <a:buNone/>
              <a:defRPr sz="6400">
                <a:solidFill>
                  <a:srgbClr val="888888"/>
                </a:solidFill>
              </a:defRPr>
            </a:lvl4pPr>
            <a:lvl5pPr indent="-228600" lvl="4" marL="2286000" rtl="0" algn="l">
              <a:lnSpc>
                <a:spcPct val="90000"/>
              </a:lnSpc>
              <a:spcBef>
                <a:spcPts val="2100"/>
              </a:spcBef>
              <a:spcAft>
                <a:spcPts val="0"/>
              </a:spcAft>
              <a:buClr>
                <a:srgbClr val="888888"/>
              </a:buClr>
              <a:buSzPts val="6400"/>
              <a:buNone/>
              <a:defRPr sz="6400">
                <a:solidFill>
                  <a:srgbClr val="888888"/>
                </a:solidFill>
              </a:defRPr>
            </a:lvl5pPr>
            <a:lvl6pPr indent="-228600" lvl="5" marL="2743200" rtl="0" algn="l">
              <a:lnSpc>
                <a:spcPct val="90000"/>
              </a:lnSpc>
              <a:spcBef>
                <a:spcPts val="2100"/>
              </a:spcBef>
              <a:spcAft>
                <a:spcPts val="0"/>
              </a:spcAft>
              <a:buClr>
                <a:srgbClr val="888888"/>
              </a:buClr>
              <a:buSzPts val="6400"/>
              <a:buNone/>
              <a:defRPr sz="6400">
                <a:solidFill>
                  <a:srgbClr val="888888"/>
                </a:solidFill>
              </a:defRPr>
            </a:lvl6pPr>
            <a:lvl7pPr indent="-228600" lvl="6" marL="3200400" rtl="0" algn="l">
              <a:lnSpc>
                <a:spcPct val="90000"/>
              </a:lnSpc>
              <a:spcBef>
                <a:spcPts val="2100"/>
              </a:spcBef>
              <a:spcAft>
                <a:spcPts val="0"/>
              </a:spcAft>
              <a:buClr>
                <a:srgbClr val="888888"/>
              </a:buClr>
              <a:buSzPts val="6400"/>
              <a:buNone/>
              <a:defRPr sz="6400">
                <a:solidFill>
                  <a:srgbClr val="888888"/>
                </a:solidFill>
              </a:defRPr>
            </a:lvl7pPr>
            <a:lvl8pPr indent="-228600" lvl="7" marL="3657600" rtl="0" algn="l">
              <a:lnSpc>
                <a:spcPct val="90000"/>
              </a:lnSpc>
              <a:spcBef>
                <a:spcPts val="2100"/>
              </a:spcBef>
              <a:spcAft>
                <a:spcPts val="0"/>
              </a:spcAft>
              <a:buClr>
                <a:srgbClr val="888888"/>
              </a:buClr>
              <a:buSzPts val="6400"/>
              <a:buNone/>
              <a:defRPr sz="6400">
                <a:solidFill>
                  <a:srgbClr val="888888"/>
                </a:solidFill>
              </a:defRPr>
            </a:lvl8pPr>
            <a:lvl9pPr indent="-228600" lvl="8" marL="4114800" rtl="0" algn="l">
              <a:lnSpc>
                <a:spcPct val="90000"/>
              </a:lnSpc>
              <a:spcBef>
                <a:spcPts val="2100"/>
              </a:spcBef>
              <a:spcAft>
                <a:spcPts val="0"/>
              </a:spcAft>
              <a:buClr>
                <a:srgbClr val="888888"/>
              </a:buClr>
              <a:buSzPts val="6400"/>
              <a:buNone/>
              <a:defRPr sz="6400">
                <a:solidFill>
                  <a:srgbClr val="888888"/>
                </a:solidFill>
              </a:defRPr>
            </a:lvl9pPr>
          </a:lstStyle>
          <a:p/>
        </p:txBody>
      </p:sp>
      <p:sp>
        <p:nvSpPr>
          <p:cNvPr id="71" name="Google Shape;71;p16"/>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72" name="Google Shape;72;p16"/>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73" name="Google Shape;73;p16"/>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3017523" y="1752604"/>
            <a:ext cx="37856100" cy="63630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76" name="Google Shape;76;p17"/>
          <p:cNvSpPr txBox="1"/>
          <p:nvPr>
            <p:ph idx="1" type="body"/>
          </p:nvPr>
        </p:nvSpPr>
        <p:spPr>
          <a:xfrm>
            <a:off x="3017521" y="8763011"/>
            <a:ext cx="18653700" cy="208857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77" name="Google Shape;77;p17"/>
          <p:cNvSpPr txBox="1"/>
          <p:nvPr>
            <p:ph idx="2" type="body"/>
          </p:nvPr>
        </p:nvSpPr>
        <p:spPr>
          <a:xfrm>
            <a:off x="22219937" y="8763011"/>
            <a:ext cx="18653700" cy="208857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78" name="Google Shape;78;p17"/>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79" name="Google Shape;79;p17"/>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80" name="Google Shape;80;p17"/>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3023239" y="1752604"/>
            <a:ext cx="37856100" cy="63630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83" name="Google Shape;83;p18"/>
          <p:cNvSpPr txBox="1"/>
          <p:nvPr>
            <p:ph idx="1" type="body"/>
          </p:nvPr>
        </p:nvSpPr>
        <p:spPr>
          <a:xfrm>
            <a:off x="3023241" y="8069593"/>
            <a:ext cx="18568800" cy="3955200"/>
          </a:xfrm>
          <a:prstGeom prst="rect">
            <a:avLst/>
          </a:prstGeom>
          <a:noFill/>
          <a:ln>
            <a:noFill/>
          </a:ln>
        </p:spPr>
        <p:txBody>
          <a:bodyPr anchorCtr="0" anchor="b" bIns="121200" lIns="242525" spcFirstLastPara="1" rIns="242525" wrap="square" tIns="121200">
            <a:normAutofit/>
          </a:bodyPr>
          <a:lstStyle>
            <a:lvl1pPr indent="-228600" lvl="0" marL="457200" rtl="0" algn="l">
              <a:lnSpc>
                <a:spcPct val="90000"/>
              </a:lnSpc>
              <a:spcBef>
                <a:spcPts val="3700"/>
              </a:spcBef>
              <a:spcAft>
                <a:spcPts val="0"/>
              </a:spcAft>
              <a:buClr>
                <a:schemeClr val="dk1"/>
              </a:buClr>
              <a:buSzPts val="9600"/>
              <a:buNone/>
              <a:defRPr b="1" sz="9600"/>
            </a:lvl1pPr>
            <a:lvl2pPr indent="-228600" lvl="1" marL="914400" rtl="0" algn="l">
              <a:lnSpc>
                <a:spcPct val="90000"/>
              </a:lnSpc>
              <a:spcBef>
                <a:spcPts val="2100"/>
              </a:spcBef>
              <a:spcAft>
                <a:spcPts val="0"/>
              </a:spcAft>
              <a:buClr>
                <a:schemeClr val="dk1"/>
              </a:buClr>
              <a:buSzPts val="8000"/>
              <a:buNone/>
              <a:defRPr b="1" sz="8000"/>
            </a:lvl2pPr>
            <a:lvl3pPr indent="-228600" lvl="2" marL="1371600" rtl="0" algn="l">
              <a:lnSpc>
                <a:spcPct val="90000"/>
              </a:lnSpc>
              <a:spcBef>
                <a:spcPts val="2100"/>
              </a:spcBef>
              <a:spcAft>
                <a:spcPts val="0"/>
              </a:spcAft>
              <a:buClr>
                <a:schemeClr val="dk1"/>
              </a:buClr>
              <a:buSzPts val="6900"/>
              <a:buNone/>
              <a:defRPr b="1" sz="6900"/>
            </a:lvl3pPr>
            <a:lvl4pPr indent="-228600" lvl="3" marL="1828800" rtl="0" algn="l">
              <a:lnSpc>
                <a:spcPct val="90000"/>
              </a:lnSpc>
              <a:spcBef>
                <a:spcPts val="2100"/>
              </a:spcBef>
              <a:spcAft>
                <a:spcPts val="0"/>
              </a:spcAft>
              <a:buClr>
                <a:schemeClr val="dk1"/>
              </a:buClr>
              <a:buSzPts val="6400"/>
              <a:buNone/>
              <a:defRPr b="1" sz="6400"/>
            </a:lvl4pPr>
            <a:lvl5pPr indent="-228600" lvl="4" marL="2286000" rtl="0" algn="l">
              <a:lnSpc>
                <a:spcPct val="90000"/>
              </a:lnSpc>
              <a:spcBef>
                <a:spcPts val="2100"/>
              </a:spcBef>
              <a:spcAft>
                <a:spcPts val="0"/>
              </a:spcAft>
              <a:buClr>
                <a:schemeClr val="dk1"/>
              </a:buClr>
              <a:buSzPts val="6400"/>
              <a:buNone/>
              <a:defRPr b="1" sz="6400"/>
            </a:lvl5pPr>
            <a:lvl6pPr indent="-228600" lvl="5" marL="2743200" rtl="0" algn="l">
              <a:lnSpc>
                <a:spcPct val="90000"/>
              </a:lnSpc>
              <a:spcBef>
                <a:spcPts val="2100"/>
              </a:spcBef>
              <a:spcAft>
                <a:spcPts val="0"/>
              </a:spcAft>
              <a:buClr>
                <a:schemeClr val="dk1"/>
              </a:buClr>
              <a:buSzPts val="6400"/>
              <a:buNone/>
              <a:defRPr b="1" sz="6400"/>
            </a:lvl6pPr>
            <a:lvl7pPr indent="-228600" lvl="6" marL="3200400" rtl="0" algn="l">
              <a:lnSpc>
                <a:spcPct val="90000"/>
              </a:lnSpc>
              <a:spcBef>
                <a:spcPts val="2100"/>
              </a:spcBef>
              <a:spcAft>
                <a:spcPts val="0"/>
              </a:spcAft>
              <a:buClr>
                <a:schemeClr val="dk1"/>
              </a:buClr>
              <a:buSzPts val="6400"/>
              <a:buNone/>
              <a:defRPr b="1" sz="6400"/>
            </a:lvl7pPr>
            <a:lvl8pPr indent="-228600" lvl="7" marL="3657600" rtl="0" algn="l">
              <a:lnSpc>
                <a:spcPct val="90000"/>
              </a:lnSpc>
              <a:spcBef>
                <a:spcPts val="2100"/>
              </a:spcBef>
              <a:spcAft>
                <a:spcPts val="0"/>
              </a:spcAft>
              <a:buClr>
                <a:schemeClr val="dk1"/>
              </a:buClr>
              <a:buSzPts val="6400"/>
              <a:buNone/>
              <a:defRPr b="1" sz="6400"/>
            </a:lvl8pPr>
            <a:lvl9pPr indent="-228600" lvl="8" marL="4114800" rtl="0" algn="l">
              <a:lnSpc>
                <a:spcPct val="90000"/>
              </a:lnSpc>
              <a:spcBef>
                <a:spcPts val="2100"/>
              </a:spcBef>
              <a:spcAft>
                <a:spcPts val="0"/>
              </a:spcAft>
              <a:buClr>
                <a:schemeClr val="dk1"/>
              </a:buClr>
              <a:buSzPts val="6400"/>
              <a:buNone/>
              <a:defRPr b="1" sz="6400"/>
            </a:lvl9pPr>
          </a:lstStyle>
          <a:p/>
        </p:txBody>
      </p:sp>
      <p:sp>
        <p:nvSpPr>
          <p:cNvPr id="84" name="Google Shape;84;p18"/>
          <p:cNvSpPr txBox="1"/>
          <p:nvPr>
            <p:ph idx="2" type="body"/>
          </p:nvPr>
        </p:nvSpPr>
        <p:spPr>
          <a:xfrm>
            <a:off x="3023241" y="12024376"/>
            <a:ext cx="18568800" cy="176850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85" name="Google Shape;85;p18"/>
          <p:cNvSpPr txBox="1"/>
          <p:nvPr>
            <p:ph idx="3" type="body"/>
          </p:nvPr>
        </p:nvSpPr>
        <p:spPr>
          <a:xfrm>
            <a:off x="22219937" y="8069593"/>
            <a:ext cx="18659400" cy="3955200"/>
          </a:xfrm>
          <a:prstGeom prst="rect">
            <a:avLst/>
          </a:prstGeom>
          <a:noFill/>
          <a:ln>
            <a:noFill/>
          </a:ln>
        </p:spPr>
        <p:txBody>
          <a:bodyPr anchorCtr="0" anchor="b" bIns="121200" lIns="242525" spcFirstLastPara="1" rIns="242525" wrap="square" tIns="121200">
            <a:normAutofit/>
          </a:bodyPr>
          <a:lstStyle>
            <a:lvl1pPr indent="-228600" lvl="0" marL="457200" rtl="0" algn="l">
              <a:lnSpc>
                <a:spcPct val="90000"/>
              </a:lnSpc>
              <a:spcBef>
                <a:spcPts val="3700"/>
              </a:spcBef>
              <a:spcAft>
                <a:spcPts val="0"/>
              </a:spcAft>
              <a:buClr>
                <a:schemeClr val="dk1"/>
              </a:buClr>
              <a:buSzPts val="9600"/>
              <a:buNone/>
              <a:defRPr b="1" sz="9600"/>
            </a:lvl1pPr>
            <a:lvl2pPr indent="-228600" lvl="1" marL="914400" rtl="0" algn="l">
              <a:lnSpc>
                <a:spcPct val="90000"/>
              </a:lnSpc>
              <a:spcBef>
                <a:spcPts val="2100"/>
              </a:spcBef>
              <a:spcAft>
                <a:spcPts val="0"/>
              </a:spcAft>
              <a:buClr>
                <a:schemeClr val="dk1"/>
              </a:buClr>
              <a:buSzPts val="8000"/>
              <a:buNone/>
              <a:defRPr b="1" sz="8000"/>
            </a:lvl2pPr>
            <a:lvl3pPr indent="-228600" lvl="2" marL="1371600" rtl="0" algn="l">
              <a:lnSpc>
                <a:spcPct val="90000"/>
              </a:lnSpc>
              <a:spcBef>
                <a:spcPts val="2100"/>
              </a:spcBef>
              <a:spcAft>
                <a:spcPts val="0"/>
              </a:spcAft>
              <a:buClr>
                <a:schemeClr val="dk1"/>
              </a:buClr>
              <a:buSzPts val="6900"/>
              <a:buNone/>
              <a:defRPr b="1" sz="6900"/>
            </a:lvl3pPr>
            <a:lvl4pPr indent="-228600" lvl="3" marL="1828800" rtl="0" algn="l">
              <a:lnSpc>
                <a:spcPct val="90000"/>
              </a:lnSpc>
              <a:spcBef>
                <a:spcPts val="2100"/>
              </a:spcBef>
              <a:spcAft>
                <a:spcPts val="0"/>
              </a:spcAft>
              <a:buClr>
                <a:schemeClr val="dk1"/>
              </a:buClr>
              <a:buSzPts val="6400"/>
              <a:buNone/>
              <a:defRPr b="1" sz="6400"/>
            </a:lvl4pPr>
            <a:lvl5pPr indent="-228600" lvl="4" marL="2286000" rtl="0" algn="l">
              <a:lnSpc>
                <a:spcPct val="90000"/>
              </a:lnSpc>
              <a:spcBef>
                <a:spcPts val="2100"/>
              </a:spcBef>
              <a:spcAft>
                <a:spcPts val="0"/>
              </a:spcAft>
              <a:buClr>
                <a:schemeClr val="dk1"/>
              </a:buClr>
              <a:buSzPts val="6400"/>
              <a:buNone/>
              <a:defRPr b="1" sz="6400"/>
            </a:lvl5pPr>
            <a:lvl6pPr indent="-228600" lvl="5" marL="2743200" rtl="0" algn="l">
              <a:lnSpc>
                <a:spcPct val="90000"/>
              </a:lnSpc>
              <a:spcBef>
                <a:spcPts val="2100"/>
              </a:spcBef>
              <a:spcAft>
                <a:spcPts val="0"/>
              </a:spcAft>
              <a:buClr>
                <a:schemeClr val="dk1"/>
              </a:buClr>
              <a:buSzPts val="6400"/>
              <a:buNone/>
              <a:defRPr b="1" sz="6400"/>
            </a:lvl6pPr>
            <a:lvl7pPr indent="-228600" lvl="6" marL="3200400" rtl="0" algn="l">
              <a:lnSpc>
                <a:spcPct val="90000"/>
              </a:lnSpc>
              <a:spcBef>
                <a:spcPts val="2100"/>
              </a:spcBef>
              <a:spcAft>
                <a:spcPts val="0"/>
              </a:spcAft>
              <a:buClr>
                <a:schemeClr val="dk1"/>
              </a:buClr>
              <a:buSzPts val="6400"/>
              <a:buNone/>
              <a:defRPr b="1" sz="6400"/>
            </a:lvl7pPr>
            <a:lvl8pPr indent="-228600" lvl="7" marL="3657600" rtl="0" algn="l">
              <a:lnSpc>
                <a:spcPct val="90000"/>
              </a:lnSpc>
              <a:spcBef>
                <a:spcPts val="2100"/>
              </a:spcBef>
              <a:spcAft>
                <a:spcPts val="0"/>
              </a:spcAft>
              <a:buClr>
                <a:schemeClr val="dk1"/>
              </a:buClr>
              <a:buSzPts val="6400"/>
              <a:buNone/>
              <a:defRPr b="1" sz="6400"/>
            </a:lvl8pPr>
            <a:lvl9pPr indent="-228600" lvl="8" marL="4114800" rtl="0" algn="l">
              <a:lnSpc>
                <a:spcPct val="90000"/>
              </a:lnSpc>
              <a:spcBef>
                <a:spcPts val="2100"/>
              </a:spcBef>
              <a:spcAft>
                <a:spcPts val="0"/>
              </a:spcAft>
              <a:buClr>
                <a:schemeClr val="dk1"/>
              </a:buClr>
              <a:buSzPts val="6400"/>
              <a:buNone/>
              <a:defRPr b="1" sz="6400"/>
            </a:lvl9pPr>
          </a:lstStyle>
          <a:p/>
        </p:txBody>
      </p:sp>
      <p:sp>
        <p:nvSpPr>
          <p:cNvPr id="86" name="Google Shape;86;p18"/>
          <p:cNvSpPr txBox="1"/>
          <p:nvPr>
            <p:ph idx="4" type="body"/>
          </p:nvPr>
        </p:nvSpPr>
        <p:spPr>
          <a:xfrm>
            <a:off x="22219937" y="12024376"/>
            <a:ext cx="18659400" cy="176850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87" name="Google Shape;87;p18"/>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88" name="Google Shape;88;p18"/>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89" name="Google Shape;89;p18"/>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3017523" y="1752604"/>
            <a:ext cx="37856100" cy="63630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2" name="Google Shape;92;p19"/>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93" name="Google Shape;93;p19"/>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94" name="Google Shape;94;p19"/>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97" name="Google Shape;97;p20"/>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98" name="Google Shape;98;p20"/>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3023241" y="2194562"/>
            <a:ext cx="14155200" cy="7681800"/>
          </a:xfrm>
          <a:prstGeom prst="rect">
            <a:avLst/>
          </a:prstGeom>
          <a:noFill/>
          <a:ln>
            <a:noFill/>
          </a:ln>
        </p:spPr>
        <p:txBody>
          <a:bodyPr anchorCtr="0" anchor="b" bIns="121200" lIns="242525" spcFirstLastPara="1" rIns="242525" wrap="square" tIns="121200">
            <a:normAutofit/>
          </a:bodyPr>
          <a:lstStyle>
            <a:lvl1pPr lvl="0" rtl="0" algn="l">
              <a:lnSpc>
                <a:spcPct val="90000"/>
              </a:lnSpc>
              <a:spcBef>
                <a:spcPts val="0"/>
              </a:spcBef>
              <a:spcAft>
                <a:spcPts val="0"/>
              </a:spcAft>
              <a:buClr>
                <a:schemeClr val="dk1"/>
              </a:buClr>
              <a:buSzPts val="12800"/>
              <a:buFont typeface="Calibri"/>
              <a:buNone/>
              <a:defRPr sz="128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1" name="Google Shape;101;p21"/>
          <p:cNvSpPr txBox="1"/>
          <p:nvPr>
            <p:ph idx="1" type="body"/>
          </p:nvPr>
        </p:nvSpPr>
        <p:spPr>
          <a:xfrm>
            <a:off x="18659489" y="4739646"/>
            <a:ext cx="22219200" cy="23393400"/>
          </a:xfrm>
          <a:prstGeom prst="rect">
            <a:avLst/>
          </a:prstGeom>
          <a:noFill/>
          <a:ln>
            <a:noFill/>
          </a:ln>
        </p:spPr>
        <p:txBody>
          <a:bodyPr anchorCtr="0" anchor="t" bIns="121200" lIns="242525" spcFirstLastPara="1" rIns="242525" wrap="square" tIns="121200">
            <a:normAutofit/>
          </a:bodyPr>
          <a:lstStyle>
            <a:lvl1pPr indent="-1041400" lvl="0" marL="457200" rtl="0" algn="l">
              <a:lnSpc>
                <a:spcPct val="90000"/>
              </a:lnSpc>
              <a:spcBef>
                <a:spcPts val="3700"/>
              </a:spcBef>
              <a:spcAft>
                <a:spcPts val="0"/>
              </a:spcAft>
              <a:buClr>
                <a:schemeClr val="dk1"/>
              </a:buClr>
              <a:buSzPts val="12800"/>
              <a:buChar char="•"/>
              <a:defRPr sz="12800"/>
            </a:lvl1pPr>
            <a:lvl2pPr indent="-939800" lvl="1" marL="914400" rtl="0" algn="l">
              <a:lnSpc>
                <a:spcPct val="90000"/>
              </a:lnSpc>
              <a:spcBef>
                <a:spcPts val="2100"/>
              </a:spcBef>
              <a:spcAft>
                <a:spcPts val="0"/>
              </a:spcAft>
              <a:buClr>
                <a:schemeClr val="dk1"/>
              </a:buClr>
              <a:buSzPts val="11200"/>
              <a:buChar char="•"/>
              <a:defRPr sz="11200"/>
            </a:lvl2pPr>
            <a:lvl3pPr indent="-838200" lvl="2" marL="1371600" rtl="0" algn="l">
              <a:lnSpc>
                <a:spcPct val="90000"/>
              </a:lnSpc>
              <a:spcBef>
                <a:spcPts val="2100"/>
              </a:spcBef>
              <a:spcAft>
                <a:spcPts val="0"/>
              </a:spcAft>
              <a:buClr>
                <a:schemeClr val="dk1"/>
              </a:buClr>
              <a:buSzPts val="9600"/>
              <a:buChar char="•"/>
              <a:defRPr sz="9600"/>
            </a:lvl3pPr>
            <a:lvl4pPr indent="-736600" lvl="3" marL="1828800" rtl="0" algn="l">
              <a:lnSpc>
                <a:spcPct val="90000"/>
              </a:lnSpc>
              <a:spcBef>
                <a:spcPts val="2100"/>
              </a:spcBef>
              <a:spcAft>
                <a:spcPts val="0"/>
              </a:spcAft>
              <a:buClr>
                <a:schemeClr val="dk1"/>
              </a:buClr>
              <a:buSzPts val="8000"/>
              <a:buChar char="•"/>
              <a:defRPr sz="8000"/>
            </a:lvl4pPr>
            <a:lvl5pPr indent="-736600" lvl="4" marL="2286000" rtl="0" algn="l">
              <a:lnSpc>
                <a:spcPct val="90000"/>
              </a:lnSpc>
              <a:spcBef>
                <a:spcPts val="2100"/>
              </a:spcBef>
              <a:spcAft>
                <a:spcPts val="0"/>
              </a:spcAft>
              <a:buClr>
                <a:schemeClr val="dk1"/>
              </a:buClr>
              <a:buSzPts val="8000"/>
              <a:buChar char="•"/>
              <a:defRPr sz="8000"/>
            </a:lvl5pPr>
            <a:lvl6pPr indent="-736600" lvl="5" marL="2743200" rtl="0" algn="l">
              <a:lnSpc>
                <a:spcPct val="90000"/>
              </a:lnSpc>
              <a:spcBef>
                <a:spcPts val="2100"/>
              </a:spcBef>
              <a:spcAft>
                <a:spcPts val="0"/>
              </a:spcAft>
              <a:buClr>
                <a:schemeClr val="dk1"/>
              </a:buClr>
              <a:buSzPts val="8000"/>
              <a:buChar char="•"/>
              <a:defRPr sz="8000"/>
            </a:lvl6pPr>
            <a:lvl7pPr indent="-736600" lvl="6" marL="3200400" rtl="0" algn="l">
              <a:lnSpc>
                <a:spcPct val="90000"/>
              </a:lnSpc>
              <a:spcBef>
                <a:spcPts val="2100"/>
              </a:spcBef>
              <a:spcAft>
                <a:spcPts val="0"/>
              </a:spcAft>
              <a:buClr>
                <a:schemeClr val="dk1"/>
              </a:buClr>
              <a:buSzPts val="8000"/>
              <a:buChar char="•"/>
              <a:defRPr sz="8000"/>
            </a:lvl7pPr>
            <a:lvl8pPr indent="-736600" lvl="7" marL="3657600" rtl="0" algn="l">
              <a:lnSpc>
                <a:spcPct val="90000"/>
              </a:lnSpc>
              <a:spcBef>
                <a:spcPts val="2100"/>
              </a:spcBef>
              <a:spcAft>
                <a:spcPts val="0"/>
              </a:spcAft>
              <a:buClr>
                <a:schemeClr val="dk1"/>
              </a:buClr>
              <a:buSzPts val="8000"/>
              <a:buChar char="•"/>
              <a:defRPr sz="8000"/>
            </a:lvl8pPr>
            <a:lvl9pPr indent="-736600" lvl="8" marL="4114800" rtl="0" algn="l">
              <a:lnSpc>
                <a:spcPct val="90000"/>
              </a:lnSpc>
              <a:spcBef>
                <a:spcPts val="2100"/>
              </a:spcBef>
              <a:spcAft>
                <a:spcPts val="0"/>
              </a:spcAft>
              <a:buClr>
                <a:schemeClr val="dk1"/>
              </a:buClr>
              <a:buSzPts val="8000"/>
              <a:buChar char="•"/>
              <a:defRPr sz="8000"/>
            </a:lvl9pPr>
          </a:lstStyle>
          <a:p/>
        </p:txBody>
      </p:sp>
      <p:sp>
        <p:nvSpPr>
          <p:cNvPr id="102" name="Google Shape;102;p21"/>
          <p:cNvSpPr txBox="1"/>
          <p:nvPr>
            <p:ph idx="2" type="body"/>
          </p:nvPr>
        </p:nvSpPr>
        <p:spPr>
          <a:xfrm>
            <a:off x="3023241" y="9875532"/>
            <a:ext cx="14155200" cy="18295800"/>
          </a:xfrm>
          <a:prstGeom prst="rect">
            <a:avLst/>
          </a:prstGeom>
          <a:noFill/>
          <a:ln>
            <a:noFill/>
          </a:ln>
        </p:spPr>
        <p:txBody>
          <a:bodyPr anchorCtr="0" anchor="t" bIns="121200" lIns="242525" spcFirstLastPara="1" rIns="242525" wrap="square" tIns="121200">
            <a:normAutofit/>
          </a:bodyPr>
          <a:lstStyle>
            <a:lvl1pPr indent="-228600" lvl="0" marL="457200" rtl="0" algn="l">
              <a:lnSpc>
                <a:spcPct val="90000"/>
              </a:lnSpc>
              <a:spcBef>
                <a:spcPts val="3700"/>
              </a:spcBef>
              <a:spcAft>
                <a:spcPts val="0"/>
              </a:spcAft>
              <a:buClr>
                <a:schemeClr val="dk1"/>
              </a:buClr>
              <a:buSzPts val="6400"/>
              <a:buNone/>
              <a:defRPr sz="6400"/>
            </a:lvl1pPr>
            <a:lvl2pPr indent="-228600" lvl="1" marL="914400" rtl="0" algn="l">
              <a:lnSpc>
                <a:spcPct val="90000"/>
              </a:lnSpc>
              <a:spcBef>
                <a:spcPts val="2100"/>
              </a:spcBef>
              <a:spcAft>
                <a:spcPts val="0"/>
              </a:spcAft>
              <a:buClr>
                <a:schemeClr val="dk1"/>
              </a:buClr>
              <a:buSzPts val="5300"/>
              <a:buNone/>
              <a:defRPr sz="5300"/>
            </a:lvl2pPr>
            <a:lvl3pPr indent="-228600" lvl="2" marL="1371600" rtl="0" algn="l">
              <a:lnSpc>
                <a:spcPct val="90000"/>
              </a:lnSpc>
              <a:spcBef>
                <a:spcPts val="2100"/>
              </a:spcBef>
              <a:spcAft>
                <a:spcPts val="0"/>
              </a:spcAft>
              <a:buClr>
                <a:schemeClr val="dk1"/>
              </a:buClr>
              <a:buSzPts val="4800"/>
              <a:buNone/>
              <a:defRPr sz="4800"/>
            </a:lvl3pPr>
            <a:lvl4pPr indent="-228600" lvl="3" marL="1828800" rtl="0" algn="l">
              <a:lnSpc>
                <a:spcPct val="90000"/>
              </a:lnSpc>
              <a:spcBef>
                <a:spcPts val="2100"/>
              </a:spcBef>
              <a:spcAft>
                <a:spcPts val="0"/>
              </a:spcAft>
              <a:buClr>
                <a:schemeClr val="dk1"/>
              </a:buClr>
              <a:buSzPts val="3700"/>
              <a:buNone/>
              <a:defRPr sz="3700"/>
            </a:lvl4pPr>
            <a:lvl5pPr indent="-228600" lvl="4" marL="2286000" rtl="0" algn="l">
              <a:lnSpc>
                <a:spcPct val="90000"/>
              </a:lnSpc>
              <a:spcBef>
                <a:spcPts val="2100"/>
              </a:spcBef>
              <a:spcAft>
                <a:spcPts val="0"/>
              </a:spcAft>
              <a:buClr>
                <a:schemeClr val="dk1"/>
              </a:buClr>
              <a:buSzPts val="3700"/>
              <a:buNone/>
              <a:defRPr sz="3700"/>
            </a:lvl5pPr>
            <a:lvl6pPr indent="-228600" lvl="5" marL="2743200" rtl="0" algn="l">
              <a:lnSpc>
                <a:spcPct val="90000"/>
              </a:lnSpc>
              <a:spcBef>
                <a:spcPts val="2100"/>
              </a:spcBef>
              <a:spcAft>
                <a:spcPts val="0"/>
              </a:spcAft>
              <a:buClr>
                <a:schemeClr val="dk1"/>
              </a:buClr>
              <a:buSzPts val="3700"/>
              <a:buNone/>
              <a:defRPr sz="3700"/>
            </a:lvl6pPr>
            <a:lvl7pPr indent="-228600" lvl="6" marL="3200400" rtl="0" algn="l">
              <a:lnSpc>
                <a:spcPct val="90000"/>
              </a:lnSpc>
              <a:spcBef>
                <a:spcPts val="2100"/>
              </a:spcBef>
              <a:spcAft>
                <a:spcPts val="0"/>
              </a:spcAft>
              <a:buClr>
                <a:schemeClr val="dk1"/>
              </a:buClr>
              <a:buSzPts val="3700"/>
              <a:buNone/>
              <a:defRPr sz="3700"/>
            </a:lvl7pPr>
            <a:lvl8pPr indent="-228600" lvl="7" marL="3657600" rtl="0" algn="l">
              <a:lnSpc>
                <a:spcPct val="90000"/>
              </a:lnSpc>
              <a:spcBef>
                <a:spcPts val="2100"/>
              </a:spcBef>
              <a:spcAft>
                <a:spcPts val="0"/>
              </a:spcAft>
              <a:buClr>
                <a:schemeClr val="dk1"/>
              </a:buClr>
              <a:buSzPts val="3700"/>
              <a:buNone/>
              <a:defRPr sz="3700"/>
            </a:lvl8pPr>
            <a:lvl9pPr indent="-228600" lvl="8" marL="4114800" rtl="0" algn="l">
              <a:lnSpc>
                <a:spcPct val="90000"/>
              </a:lnSpc>
              <a:spcBef>
                <a:spcPts val="2100"/>
              </a:spcBef>
              <a:spcAft>
                <a:spcPts val="0"/>
              </a:spcAft>
              <a:buClr>
                <a:schemeClr val="dk1"/>
              </a:buClr>
              <a:buSzPts val="3700"/>
              <a:buNone/>
              <a:defRPr sz="3700"/>
            </a:lvl9pPr>
          </a:lstStyle>
          <a:p/>
        </p:txBody>
      </p:sp>
      <p:sp>
        <p:nvSpPr>
          <p:cNvPr id="103" name="Google Shape;103;p21"/>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04" name="Google Shape;104;p21"/>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05" name="Google Shape;105;p21"/>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496160" y="13765440"/>
            <a:ext cx="40899000" cy="5387400"/>
          </a:xfrm>
          <a:prstGeom prst="rect">
            <a:avLst/>
          </a:prstGeom>
        </p:spPr>
        <p:txBody>
          <a:bodyPr anchorCtr="0" anchor="ctr" bIns="487600" lIns="487600" spcFirstLastPara="1" rIns="487600" wrap="square" tIns="487600">
            <a:normAutofit/>
          </a:bodyPr>
          <a:lstStyle>
            <a:lvl1pPr lvl="0" algn="ctr">
              <a:spcBef>
                <a:spcPts val="0"/>
              </a:spcBef>
              <a:spcAft>
                <a:spcPts val="0"/>
              </a:spcAft>
              <a:buSzPts val="19200"/>
              <a:buNone/>
              <a:defRPr sz="19200"/>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p:txBody>
      </p:sp>
      <p:sp>
        <p:nvSpPr>
          <p:cNvPr id="15" name="Google Shape;15;p3"/>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3023241" y="2194562"/>
            <a:ext cx="14155200" cy="7681800"/>
          </a:xfrm>
          <a:prstGeom prst="rect">
            <a:avLst/>
          </a:prstGeom>
          <a:noFill/>
          <a:ln>
            <a:noFill/>
          </a:ln>
        </p:spPr>
        <p:txBody>
          <a:bodyPr anchorCtr="0" anchor="b" bIns="121200" lIns="242525" spcFirstLastPara="1" rIns="242525" wrap="square" tIns="121200">
            <a:normAutofit/>
          </a:bodyPr>
          <a:lstStyle>
            <a:lvl1pPr lvl="0" rtl="0" algn="l">
              <a:lnSpc>
                <a:spcPct val="90000"/>
              </a:lnSpc>
              <a:spcBef>
                <a:spcPts val="0"/>
              </a:spcBef>
              <a:spcAft>
                <a:spcPts val="0"/>
              </a:spcAft>
              <a:buClr>
                <a:schemeClr val="dk1"/>
              </a:buClr>
              <a:buSzPts val="12800"/>
              <a:buFont typeface="Calibri"/>
              <a:buNone/>
              <a:defRPr sz="128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8" name="Google Shape;108;p22"/>
          <p:cNvSpPr/>
          <p:nvPr>
            <p:ph idx="2" type="pic"/>
          </p:nvPr>
        </p:nvSpPr>
        <p:spPr>
          <a:xfrm>
            <a:off x="18659489" y="4739646"/>
            <a:ext cx="22219200" cy="23393400"/>
          </a:xfrm>
          <a:prstGeom prst="rect">
            <a:avLst/>
          </a:prstGeom>
          <a:noFill/>
          <a:ln>
            <a:noFill/>
          </a:ln>
        </p:spPr>
      </p:sp>
      <p:sp>
        <p:nvSpPr>
          <p:cNvPr id="109" name="Google Shape;109;p22"/>
          <p:cNvSpPr txBox="1"/>
          <p:nvPr>
            <p:ph idx="1" type="body"/>
          </p:nvPr>
        </p:nvSpPr>
        <p:spPr>
          <a:xfrm>
            <a:off x="3023241" y="9875532"/>
            <a:ext cx="14155200" cy="18295800"/>
          </a:xfrm>
          <a:prstGeom prst="rect">
            <a:avLst/>
          </a:prstGeom>
          <a:noFill/>
          <a:ln>
            <a:noFill/>
          </a:ln>
        </p:spPr>
        <p:txBody>
          <a:bodyPr anchorCtr="0" anchor="t" bIns="121200" lIns="242525" spcFirstLastPara="1" rIns="242525" wrap="square" tIns="121200">
            <a:normAutofit/>
          </a:bodyPr>
          <a:lstStyle>
            <a:lvl1pPr indent="-228600" lvl="0" marL="457200" rtl="0" algn="l">
              <a:lnSpc>
                <a:spcPct val="90000"/>
              </a:lnSpc>
              <a:spcBef>
                <a:spcPts val="3700"/>
              </a:spcBef>
              <a:spcAft>
                <a:spcPts val="0"/>
              </a:spcAft>
              <a:buClr>
                <a:schemeClr val="dk1"/>
              </a:buClr>
              <a:buSzPts val="6400"/>
              <a:buNone/>
              <a:defRPr sz="6400"/>
            </a:lvl1pPr>
            <a:lvl2pPr indent="-228600" lvl="1" marL="914400" rtl="0" algn="l">
              <a:lnSpc>
                <a:spcPct val="90000"/>
              </a:lnSpc>
              <a:spcBef>
                <a:spcPts val="2100"/>
              </a:spcBef>
              <a:spcAft>
                <a:spcPts val="0"/>
              </a:spcAft>
              <a:buClr>
                <a:schemeClr val="dk1"/>
              </a:buClr>
              <a:buSzPts val="5300"/>
              <a:buNone/>
              <a:defRPr sz="5300"/>
            </a:lvl2pPr>
            <a:lvl3pPr indent="-228600" lvl="2" marL="1371600" rtl="0" algn="l">
              <a:lnSpc>
                <a:spcPct val="90000"/>
              </a:lnSpc>
              <a:spcBef>
                <a:spcPts val="2100"/>
              </a:spcBef>
              <a:spcAft>
                <a:spcPts val="0"/>
              </a:spcAft>
              <a:buClr>
                <a:schemeClr val="dk1"/>
              </a:buClr>
              <a:buSzPts val="4800"/>
              <a:buNone/>
              <a:defRPr sz="4800"/>
            </a:lvl3pPr>
            <a:lvl4pPr indent="-228600" lvl="3" marL="1828800" rtl="0" algn="l">
              <a:lnSpc>
                <a:spcPct val="90000"/>
              </a:lnSpc>
              <a:spcBef>
                <a:spcPts val="2100"/>
              </a:spcBef>
              <a:spcAft>
                <a:spcPts val="0"/>
              </a:spcAft>
              <a:buClr>
                <a:schemeClr val="dk1"/>
              </a:buClr>
              <a:buSzPts val="3700"/>
              <a:buNone/>
              <a:defRPr sz="3700"/>
            </a:lvl4pPr>
            <a:lvl5pPr indent="-228600" lvl="4" marL="2286000" rtl="0" algn="l">
              <a:lnSpc>
                <a:spcPct val="90000"/>
              </a:lnSpc>
              <a:spcBef>
                <a:spcPts val="2100"/>
              </a:spcBef>
              <a:spcAft>
                <a:spcPts val="0"/>
              </a:spcAft>
              <a:buClr>
                <a:schemeClr val="dk1"/>
              </a:buClr>
              <a:buSzPts val="3700"/>
              <a:buNone/>
              <a:defRPr sz="3700"/>
            </a:lvl5pPr>
            <a:lvl6pPr indent="-228600" lvl="5" marL="2743200" rtl="0" algn="l">
              <a:lnSpc>
                <a:spcPct val="90000"/>
              </a:lnSpc>
              <a:spcBef>
                <a:spcPts val="2100"/>
              </a:spcBef>
              <a:spcAft>
                <a:spcPts val="0"/>
              </a:spcAft>
              <a:buClr>
                <a:schemeClr val="dk1"/>
              </a:buClr>
              <a:buSzPts val="3700"/>
              <a:buNone/>
              <a:defRPr sz="3700"/>
            </a:lvl6pPr>
            <a:lvl7pPr indent="-228600" lvl="6" marL="3200400" rtl="0" algn="l">
              <a:lnSpc>
                <a:spcPct val="90000"/>
              </a:lnSpc>
              <a:spcBef>
                <a:spcPts val="2100"/>
              </a:spcBef>
              <a:spcAft>
                <a:spcPts val="0"/>
              </a:spcAft>
              <a:buClr>
                <a:schemeClr val="dk1"/>
              </a:buClr>
              <a:buSzPts val="3700"/>
              <a:buNone/>
              <a:defRPr sz="3700"/>
            </a:lvl7pPr>
            <a:lvl8pPr indent="-228600" lvl="7" marL="3657600" rtl="0" algn="l">
              <a:lnSpc>
                <a:spcPct val="90000"/>
              </a:lnSpc>
              <a:spcBef>
                <a:spcPts val="2100"/>
              </a:spcBef>
              <a:spcAft>
                <a:spcPts val="0"/>
              </a:spcAft>
              <a:buClr>
                <a:schemeClr val="dk1"/>
              </a:buClr>
              <a:buSzPts val="3700"/>
              <a:buNone/>
              <a:defRPr sz="3700"/>
            </a:lvl8pPr>
            <a:lvl9pPr indent="-228600" lvl="8" marL="4114800" rtl="0" algn="l">
              <a:lnSpc>
                <a:spcPct val="90000"/>
              </a:lnSpc>
              <a:spcBef>
                <a:spcPts val="2100"/>
              </a:spcBef>
              <a:spcAft>
                <a:spcPts val="0"/>
              </a:spcAft>
              <a:buClr>
                <a:schemeClr val="dk1"/>
              </a:buClr>
              <a:buSzPts val="3700"/>
              <a:buNone/>
              <a:defRPr sz="3700"/>
            </a:lvl9pPr>
          </a:lstStyle>
          <a:p/>
        </p:txBody>
      </p:sp>
      <p:sp>
        <p:nvSpPr>
          <p:cNvPr id="110" name="Google Shape;110;p22"/>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11" name="Google Shape;111;p22"/>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12" name="Google Shape;112;p22"/>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3017523" y="1752604"/>
            <a:ext cx="37856100" cy="63630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15" name="Google Shape;115;p23"/>
          <p:cNvSpPr txBox="1"/>
          <p:nvPr>
            <p:ph idx="1" type="body"/>
          </p:nvPr>
        </p:nvSpPr>
        <p:spPr>
          <a:xfrm rot="5400000">
            <a:off x="11502811" y="277811"/>
            <a:ext cx="20885700" cy="378561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116" name="Google Shape;116;p23"/>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17" name="Google Shape;117;p23"/>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18" name="Google Shape;118;p23"/>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竖排标题与文本"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22193009" y="10969501"/>
            <a:ext cx="27897600" cy="9463800"/>
          </a:xfrm>
          <a:prstGeom prst="rect">
            <a:avLst/>
          </a:prstGeom>
          <a:noFill/>
          <a:ln>
            <a:noFill/>
          </a:ln>
        </p:spPr>
        <p:txBody>
          <a:bodyPr anchorCtr="0" anchor="ctr" bIns="121200" lIns="242525" spcFirstLastPara="1" rIns="242525" wrap="square" tIns="121200">
            <a:normAutofit/>
          </a:bodyPr>
          <a:lstStyle>
            <a:lvl1pPr lvl="0" rtl="0" algn="l">
              <a:lnSpc>
                <a:spcPct val="90000"/>
              </a:lnSpc>
              <a:spcBef>
                <a:spcPts val="0"/>
              </a:spcBef>
              <a:spcAft>
                <a:spcPts val="0"/>
              </a:spcAft>
              <a:buClr>
                <a:schemeClr val="dk1"/>
              </a:buClr>
              <a:buSzPts val="4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21" name="Google Shape;121;p24"/>
          <p:cNvSpPr txBox="1"/>
          <p:nvPr>
            <p:ph idx="1" type="body"/>
          </p:nvPr>
        </p:nvSpPr>
        <p:spPr>
          <a:xfrm rot="5400000">
            <a:off x="2990272" y="1779451"/>
            <a:ext cx="27897600" cy="27843900"/>
          </a:xfrm>
          <a:prstGeom prst="rect">
            <a:avLst/>
          </a:prstGeom>
          <a:noFill/>
          <a:ln>
            <a:noFill/>
          </a:ln>
        </p:spPr>
        <p:txBody>
          <a:bodyPr anchorCtr="0" anchor="t" bIns="121200" lIns="242525" spcFirstLastPara="1" rIns="242525" wrap="square" tIns="121200">
            <a:normAutofit/>
          </a:bodyPr>
          <a:lstStyle>
            <a:lvl1pPr indent="-533400" lvl="0" marL="457200" rtl="0" algn="l">
              <a:lnSpc>
                <a:spcPct val="90000"/>
              </a:lnSpc>
              <a:spcBef>
                <a:spcPts val="3700"/>
              </a:spcBef>
              <a:spcAft>
                <a:spcPts val="0"/>
              </a:spcAft>
              <a:buClr>
                <a:schemeClr val="dk1"/>
              </a:buClr>
              <a:buSzPts val="4800"/>
              <a:buChar char="•"/>
              <a:defRPr/>
            </a:lvl1pPr>
            <a:lvl2pPr indent="-533400" lvl="1" marL="914400" rtl="0" algn="l">
              <a:lnSpc>
                <a:spcPct val="90000"/>
              </a:lnSpc>
              <a:spcBef>
                <a:spcPts val="2100"/>
              </a:spcBef>
              <a:spcAft>
                <a:spcPts val="0"/>
              </a:spcAft>
              <a:buClr>
                <a:schemeClr val="dk1"/>
              </a:buClr>
              <a:buSzPts val="4800"/>
              <a:buChar char="•"/>
              <a:defRPr/>
            </a:lvl2pPr>
            <a:lvl3pPr indent="-533400" lvl="2" marL="1371600" rtl="0" algn="l">
              <a:lnSpc>
                <a:spcPct val="90000"/>
              </a:lnSpc>
              <a:spcBef>
                <a:spcPts val="2100"/>
              </a:spcBef>
              <a:spcAft>
                <a:spcPts val="0"/>
              </a:spcAft>
              <a:buClr>
                <a:schemeClr val="dk1"/>
              </a:buClr>
              <a:buSzPts val="4800"/>
              <a:buChar char="•"/>
              <a:defRPr/>
            </a:lvl3pPr>
            <a:lvl4pPr indent="-533400" lvl="3" marL="1828800" rtl="0" algn="l">
              <a:lnSpc>
                <a:spcPct val="90000"/>
              </a:lnSpc>
              <a:spcBef>
                <a:spcPts val="2100"/>
              </a:spcBef>
              <a:spcAft>
                <a:spcPts val="0"/>
              </a:spcAft>
              <a:buClr>
                <a:schemeClr val="dk1"/>
              </a:buClr>
              <a:buSzPts val="4800"/>
              <a:buChar char="•"/>
              <a:defRPr/>
            </a:lvl4pPr>
            <a:lvl5pPr indent="-533400" lvl="4" marL="2286000" rtl="0" algn="l">
              <a:lnSpc>
                <a:spcPct val="90000"/>
              </a:lnSpc>
              <a:spcBef>
                <a:spcPts val="2100"/>
              </a:spcBef>
              <a:spcAft>
                <a:spcPts val="0"/>
              </a:spcAft>
              <a:buClr>
                <a:schemeClr val="dk1"/>
              </a:buClr>
              <a:buSzPts val="4800"/>
              <a:buChar char="•"/>
              <a:defRPr/>
            </a:lvl5pPr>
            <a:lvl6pPr indent="-533400" lvl="5" marL="2743200" rtl="0" algn="l">
              <a:lnSpc>
                <a:spcPct val="90000"/>
              </a:lnSpc>
              <a:spcBef>
                <a:spcPts val="2100"/>
              </a:spcBef>
              <a:spcAft>
                <a:spcPts val="0"/>
              </a:spcAft>
              <a:buClr>
                <a:schemeClr val="dk1"/>
              </a:buClr>
              <a:buSzPts val="4800"/>
              <a:buChar char="•"/>
              <a:defRPr/>
            </a:lvl6pPr>
            <a:lvl7pPr indent="-533400" lvl="6" marL="3200400" rtl="0" algn="l">
              <a:lnSpc>
                <a:spcPct val="90000"/>
              </a:lnSpc>
              <a:spcBef>
                <a:spcPts val="2100"/>
              </a:spcBef>
              <a:spcAft>
                <a:spcPts val="0"/>
              </a:spcAft>
              <a:buClr>
                <a:schemeClr val="dk1"/>
              </a:buClr>
              <a:buSzPts val="4800"/>
              <a:buChar char="•"/>
              <a:defRPr/>
            </a:lvl7pPr>
            <a:lvl8pPr indent="-533400" lvl="7" marL="3657600" rtl="0" algn="l">
              <a:lnSpc>
                <a:spcPct val="90000"/>
              </a:lnSpc>
              <a:spcBef>
                <a:spcPts val="2100"/>
              </a:spcBef>
              <a:spcAft>
                <a:spcPts val="0"/>
              </a:spcAft>
              <a:buClr>
                <a:schemeClr val="dk1"/>
              </a:buClr>
              <a:buSzPts val="4800"/>
              <a:buChar char="•"/>
              <a:defRPr/>
            </a:lvl8pPr>
            <a:lvl9pPr indent="-533400" lvl="8" marL="4114800" rtl="0" algn="l">
              <a:lnSpc>
                <a:spcPct val="90000"/>
              </a:lnSpc>
              <a:spcBef>
                <a:spcPts val="2100"/>
              </a:spcBef>
              <a:spcAft>
                <a:spcPts val="0"/>
              </a:spcAft>
              <a:buClr>
                <a:schemeClr val="dk1"/>
              </a:buClr>
              <a:buSzPts val="4800"/>
              <a:buChar char="•"/>
              <a:defRPr/>
            </a:lvl9pPr>
          </a:lstStyle>
          <a:p/>
        </p:txBody>
      </p:sp>
      <p:sp>
        <p:nvSpPr>
          <p:cNvPr id="122" name="Google Shape;122;p24"/>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rtl="0" algn="l">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23" name="Google Shape;123;p24"/>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rtl="0" algn="ctr">
              <a:spcBef>
                <a:spcPts val="0"/>
              </a:spcBef>
              <a:spcAft>
                <a:spcPts val="0"/>
              </a:spcAft>
              <a:buSzPts val="3700"/>
              <a:buNone/>
              <a:defRPr/>
            </a:lvl1pPr>
            <a:lvl2pPr lvl="1" rtl="0" algn="l">
              <a:spcBef>
                <a:spcPts val="0"/>
              </a:spcBef>
              <a:spcAft>
                <a:spcPts val="0"/>
              </a:spcAft>
              <a:buSzPts val="3700"/>
              <a:buNone/>
              <a:defRPr/>
            </a:lvl2pPr>
            <a:lvl3pPr lvl="2" rtl="0" algn="l">
              <a:spcBef>
                <a:spcPts val="0"/>
              </a:spcBef>
              <a:spcAft>
                <a:spcPts val="0"/>
              </a:spcAft>
              <a:buSzPts val="3700"/>
              <a:buNone/>
              <a:defRPr/>
            </a:lvl3pPr>
            <a:lvl4pPr lvl="3" rtl="0" algn="l">
              <a:spcBef>
                <a:spcPts val="0"/>
              </a:spcBef>
              <a:spcAft>
                <a:spcPts val="0"/>
              </a:spcAft>
              <a:buSzPts val="3700"/>
              <a:buNone/>
              <a:defRPr/>
            </a:lvl4pPr>
            <a:lvl5pPr lvl="4" rtl="0" algn="l">
              <a:spcBef>
                <a:spcPts val="0"/>
              </a:spcBef>
              <a:spcAft>
                <a:spcPts val="0"/>
              </a:spcAft>
              <a:buSzPts val="3700"/>
              <a:buNone/>
              <a:defRPr/>
            </a:lvl5pPr>
            <a:lvl6pPr lvl="5" rtl="0" algn="l">
              <a:spcBef>
                <a:spcPts val="0"/>
              </a:spcBef>
              <a:spcAft>
                <a:spcPts val="0"/>
              </a:spcAft>
              <a:buSzPts val="3700"/>
              <a:buNone/>
              <a:defRPr/>
            </a:lvl6pPr>
            <a:lvl7pPr lvl="6" rtl="0" algn="l">
              <a:spcBef>
                <a:spcPts val="0"/>
              </a:spcBef>
              <a:spcAft>
                <a:spcPts val="0"/>
              </a:spcAft>
              <a:buSzPts val="3700"/>
              <a:buNone/>
              <a:defRPr/>
            </a:lvl7pPr>
            <a:lvl8pPr lvl="7" rtl="0" algn="l">
              <a:spcBef>
                <a:spcPts val="0"/>
              </a:spcBef>
              <a:spcAft>
                <a:spcPts val="0"/>
              </a:spcAft>
              <a:buSzPts val="3700"/>
              <a:buNone/>
              <a:defRPr/>
            </a:lvl8pPr>
            <a:lvl9pPr lvl="8" rtl="0" algn="l">
              <a:spcBef>
                <a:spcPts val="0"/>
              </a:spcBef>
              <a:spcAft>
                <a:spcPts val="0"/>
              </a:spcAft>
              <a:buSzPts val="3700"/>
              <a:buNone/>
              <a:defRPr/>
            </a:lvl9pPr>
          </a:lstStyle>
          <a:p/>
        </p:txBody>
      </p:sp>
      <p:sp>
        <p:nvSpPr>
          <p:cNvPr id="124" name="Google Shape;124;p24"/>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496160" y="2848160"/>
            <a:ext cx="40899000" cy="3665400"/>
          </a:xfrm>
          <a:prstGeom prst="rect">
            <a:avLst/>
          </a:prstGeom>
        </p:spPr>
        <p:txBody>
          <a:bodyPr anchorCtr="0" anchor="t" bIns="487600" lIns="487600" spcFirstLastPara="1" rIns="487600" wrap="square" tIns="487600">
            <a:normAutofit/>
          </a:bodyPr>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p:txBody>
      </p:sp>
      <p:sp>
        <p:nvSpPr>
          <p:cNvPr id="18" name="Google Shape;18;p4"/>
          <p:cNvSpPr txBox="1"/>
          <p:nvPr>
            <p:ph idx="1" type="body"/>
          </p:nvPr>
        </p:nvSpPr>
        <p:spPr>
          <a:xfrm>
            <a:off x="1496160" y="7375840"/>
            <a:ext cx="40899000" cy="21864900"/>
          </a:xfrm>
          <a:prstGeom prst="rect">
            <a:avLst/>
          </a:prstGeom>
        </p:spPr>
        <p:txBody>
          <a:bodyPr anchorCtr="0" anchor="t" bIns="487600" lIns="487600" spcFirstLastPara="1" rIns="487600" wrap="square" tIns="487600">
            <a:normAutofit/>
          </a:bodyPr>
          <a:lstStyle>
            <a:lvl1pPr indent="-838200" lvl="0" marL="457200">
              <a:spcBef>
                <a:spcPts val="0"/>
              </a:spcBef>
              <a:spcAft>
                <a:spcPts val="0"/>
              </a:spcAft>
              <a:buSzPts val="9600"/>
              <a:buChar char="●"/>
              <a:defRPr/>
            </a:lvl1pPr>
            <a:lvl2pPr indent="-704850" lvl="1" marL="914400">
              <a:spcBef>
                <a:spcPts val="0"/>
              </a:spcBef>
              <a:spcAft>
                <a:spcPts val="0"/>
              </a:spcAft>
              <a:buSzPts val="7500"/>
              <a:buChar char="○"/>
              <a:defRPr/>
            </a:lvl2pPr>
            <a:lvl3pPr indent="-704850" lvl="2" marL="1371600">
              <a:spcBef>
                <a:spcPts val="0"/>
              </a:spcBef>
              <a:spcAft>
                <a:spcPts val="0"/>
              </a:spcAft>
              <a:buSzPts val="7500"/>
              <a:buChar char="■"/>
              <a:defRPr/>
            </a:lvl3pPr>
            <a:lvl4pPr indent="-704850" lvl="3" marL="1828800">
              <a:spcBef>
                <a:spcPts val="0"/>
              </a:spcBef>
              <a:spcAft>
                <a:spcPts val="0"/>
              </a:spcAft>
              <a:buSzPts val="7500"/>
              <a:buChar char="●"/>
              <a:defRPr/>
            </a:lvl4pPr>
            <a:lvl5pPr indent="-704850" lvl="4" marL="2286000">
              <a:spcBef>
                <a:spcPts val="0"/>
              </a:spcBef>
              <a:spcAft>
                <a:spcPts val="0"/>
              </a:spcAft>
              <a:buSzPts val="7500"/>
              <a:buChar char="○"/>
              <a:defRPr/>
            </a:lvl5pPr>
            <a:lvl6pPr indent="-704850" lvl="5" marL="2743200">
              <a:spcBef>
                <a:spcPts val="0"/>
              </a:spcBef>
              <a:spcAft>
                <a:spcPts val="0"/>
              </a:spcAft>
              <a:buSzPts val="7500"/>
              <a:buChar char="■"/>
              <a:defRPr/>
            </a:lvl6pPr>
            <a:lvl7pPr indent="-704850" lvl="6" marL="3200400">
              <a:spcBef>
                <a:spcPts val="0"/>
              </a:spcBef>
              <a:spcAft>
                <a:spcPts val="0"/>
              </a:spcAft>
              <a:buSzPts val="7500"/>
              <a:buChar char="●"/>
              <a:defRPr/>
            </a:lvl7pPr>
            <a:lvl8pPr indent="-704850" lvl="7" marL="3657600">
              <a:spcBef>
                <a:spcPts val="0"/>
              </a:spcBef>
              <a:spcAft>
                <a:spcPts val="0"/>
              </a:spcAft>
              <a:buSzPts val="7500"/>
              <a:buChar char="○"/>
              <a:defRPr/>
            </a:lvl8pPr>
            <a:lvl9pPr indent="-704850" lvl="8" marL="4114800">
              <a:spcBef>
                <a:spcPts val="0"/>
              </a:spcBef>
              <a:spcAft>
                <a:spcPts val="0"/>
              </a:spcAft>
              <a:buSzPts val="7500"/>
              <a:buChar char="■"/>
              <a:defRPr/>
            </a:lvl9pPr>
          </a:lstStyle>
          <a:p/>
        </p:txBody>
      </p:sp>
      <p:sp>
        <p:nvSpPr>
          <p:cNvPr id="19" name="Google Shape;19;p4"/>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496160" y="2848160"/>
            <a:ext cx="40899000" cy="3665400"/>
          </a:xfrm>
          <a:prstGeom prst="rect">
            <a:avLst/>
          </a:prstGeom>
        </p:spPr>
        <p:txBody>
          <a:bodyPr anchorCtr="0" anchor="t" bIns="487600" lIns="487600" spcFirstLastPara="1" rIns="487600" wrap="square" tIns="487600">
            <a:normAutofit/>
          </a:bodyPr>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p:txBody>
      </p:sp>
      <p:sp>
        <p:nvSpPr>
          <p:cNvPr id="22" name="Google Shape;22;p5"/>
          <p:cNvSpPr txBox="1"/>
          <p:nvPr>
            <p:ph idx="1" type="body"/>
          </p:nvPr>
        </p:nvSpPr>
        <p:spPr>
          <a:xfrm>
            <a:off x="1496160" y="7375840"/>
            <a:ext cx="19199400" cy="21864900"/>
          </a:xfrm>
          <a:prstGeom prst="rect">
            <a:avLst/>
          </a:prstGeom>
        </p:spPr>
        <p:txBody>
          <a:bodyPr anchorCtr="0" anchor="t" bIns="487600" lIns="487600" spcFirstLastPara="1" rIns="487600" wrap="square" tIns="487600">
            <a:normAutofit/>
          </a:bodyPr>
          <a:lstStyle>
            <a:lvl1pPr indent="-704850" lvl="0" marL="457200">
              <a:spcBef>
                <a:spcPts val="0"/>
              </a:spcBef>
              <a:spcAft>
                <a:spcPts val="0"/>
              </a:spcAft>
              <a:buSzPts val="7500"/>
              <a:buChar char="●"/>
              <a:defRPr sz="7500"/>
            </a:lvl1pPr>
            <a:lvl2pPr indent="-635000" lvl="1" marL="914400">
              <a:spcBef>
                <a:spcPts val="0"/>
              </a:spcBef>
              <a:spcAft>
                <a:spcPts val="0"/>
              </a:spcAft>
              <a:buSzPts val="6400"/>
              <a:buChar char="○"/>
              <a:defRPr sz="6400"/>
            </a:lvl2pPr>
            <a:lvl3pPr indent="-635000" lvl="2" marL="1371600">
              <a:spcBef>
                <a:spcPts val="0"/>
              </a:spcBef>
              <a:spcAft>
                <a:spcPts val="0"/>
              </a:spcAft>
              <a:buSzPts val="6400"/>
              <a:buChar char="■"/>
              <a:defRPr sz="6400"/>
            </a:lvl3pPr>
            <a:lvl4pPr indent="-635000" lvl="3" marL="1828800">
              <a:spcBef>
                <a:spcPts val="0"/>
              </a:spcBef>
              <a:spcAft>
                <a:spcPts val="0"/>
              </a:spcAft>
              <a:buSzPts val="6400"/>
              <a:buChar char="●"/>
              <a:defRPr sz="6400"/>
            </a:lvl4pPr>
            <a:lvl5pPr indent="-635000" lvl="4" marL="2286000">
              <a:spcBef>
                <a:spcPts val="0"/>
              </a:spcBef>
              <a:spcAft>
                <a:spcPts val="0"/>
              </a:spcAft>
              <a:buSzPts val="6400"/>
              <a:buChar char="○"/>
              <a:defRPr sz="6400"/>
            </a:lvl5pPr>
            <a:lvl6pPr indent="-635000" lvl="5" marL="2743200">
              <a:spcBef>
                <a:spcPts val="0"/>
              </a:spcBef>
              <a:spcAft>
                <a:spcPts val="0"/>
              </a:spcAft>
              <a:buSzPts val="6400"/>
              <a:buChar char="■"/>
              <a:defRPr sz="6400"/>
            </a:lvl6pPr>
            <a:lvl7pPr indent="-635000" lvl="6" marL="3200400">
              <a:spcBef>
                <a:spcPts val="0"/>
              </a:spcBef>
              <a:spcAft>
                <a:spcPts val="0"/>
              </a:spcAft>
              <a:buSzPts val="6400"/>
              <a:buChar char="●"/>
              <a:defRPr sz="6400"/>
            </a:lvl7pPr>
            <a:lvl8pPr indent="-635000" lvl="7" marL="3657600">
              <a:spcBef>
                <a:spcPts val="0"/>
              </a:spcBef>
              <a:spcAft>
                <a:spcPts val="0"/>
              </a:spcAft>
              <a:buSzPts val="6400"/>
              <a:buChar char="○"/>
              <a:defRPr sz="6400"/>
            </a:lvl8pPr>
            <a:lvl9pPr indent="-635000" lvl="8" marL="4114800">
              <a:spcBef>
                <a:spcPts val="0"/>
              </a:spcBef>
              <a:spcAft>
                <a:spcPts val="0"/>
              </a:spcAft>
              <a:buSzPts val="6400"/>
              <a:buChar char="■"/>
              <a:defRPr sz="6400"/>
            </a:lvl9pPr>
          </a:lstStyle>
          <a:p/>
        </p:txBody>
      </p:sp>
      <p:sp>
        <p:nvSpPr>
          <p:cNvPr id="23" name="Google Shape;23;p5"/>
          <p:cNvSpPr txBox="1"/>
          <p:nvPr>
            <p:ph idx="2" type="body"/>
          </p:nvPr>
        </p:nvSpPr>
        <p:spPr>
          <a:xfrm>
            <a:off x="23195520" y="7375840"/>
            <a:ext cx="19199400" cy="21864900"/>
          </a:xfrm>
          <a:prstGeom prst="rect">
            <a:avLst/>
          </a:prstGeom>
        </p:spPr>
        <p:txBody>
          <a:bodyPr anchorCtr="0" anchor="t" bIns="487600" lIns="487600" spcFirstLastPara="1" rIns="487600" wrap="square" tIns="487600">
            <a:normAutofit/>
          </a:bodyPr>
          <a:lstStyle>
            <a:lvl1pPr indent="-704850" lvl="0" marL="457200">
              <a:spcBef>
                <a:spcPts val="0"/>
              </a:spcBef>
              <a:spcAft>
                <a:spcPts val="0"/>
              </a:spcAft>
              <a:buSzPts val="7500"/>
              <a:buChar char="●"/>
              <a:defRPr sz="7500"/>
            </a:lvl1pPr>
            <a:lvl2pPr indent="-635000" lvl="1" marL="914400">
              <a:spcBef>
                <a:spcPts val="0"/>
              </a:spcBef>
              <a:spcAft>
                <a:spcPts val="0"/>
              </a:spcAft>
              <a:buSzPts val="6400"/>
              <a:buChar char="○"/>
              <a:defRPr sz="6400"/>
            </a:lvl2pPr>
            <a:lvl3pPr indent="-635000" lvl="2" marL="1371600">
              <a:spcBef>
                <a:spcPts val="0"/>
              </a:spcBef>
              <a:spcAft>
                <a:spcPts val="0"/>
              </a:spcAft>
              <a:buSzPts val="6400"/>
              <a:buChar char="■"/>
              <a:defRPr sz="6400"/>
            </a:lvl3pPr>
            <a:lvl4pPr indent="-635000" lvl="3" marL="1828800">
              <a:spcBef>
                <a:spcPts val="0"/>
              </a:spcBef>
              <a:spcAft>
                <a:spcPts val="0"/>
              </a:spcAft>
              <a:buSzPts val="6400"/>
              <a:buChar char="●"/>
              <a:defRPr sz="6400"/>
            </a:lvl4pPr>
            <a:lvl5pPr indent="-635000" lvl="4" marL="2286000">
              <a:spcBef>
                <a:spcPts val="0"/>
              </a:spcBef>
              <a:spcAft>
                <a:spcPts val="0"/>
              </a:spcAft>
              <a:buSzPts val="6400"/>
              <a:buChar char="○"/>
              <a:defRPr sz="6400"/>
            </a:lvl5pPr>
            <a:lvl6pPr indent="-635000" lvl="5" marL="2743200">
              <a:spcBef>
                <a:spcPts val="0"/>
              </a:spcBef>
              <a:spcAft>
                <a:spcPts val="0"/>
              </a:spcAft>
              <a:buSzPts val="6400"/>
              <a:buChar char="■"/>
              <a:defRPr sz="6400"/>
            </a:lvl6pPr>
            <a:lvl7pPr indent="-635000" lvl="6" marL="3200400">
              <a:spcBef>
                <a:spcPts val="0"/>
              </a:spcBef>
              <a:spcAft>
                <a:spcPts val="0"/>
              </a:spcAft>
              <a:buSzPts val="6400"/>
              <a:buChar char="●"/>
              <a:defRPr sz="6400"/>
            </a:lvl7pPr>
            <a:lvl8pPr indent="-635000" lvl="7" marL="3657600">
              <a:spcBef>
                <a:spcPts val="0"/>
              </a:spcBef>
              <a:spcAft>
                <a:spcPts val="0"/>
              </a:spcAft>
              <a:buSzPts val="6400"/>
              <a:buChar char="○"/>
              <a:defRPr sz="6400"/>
            </a:lvl8pPr>
            <a:lvl9pPr indent="-635000" lvl="8" marL="4114800">
              <a:spcBef>
                <a:spcPts val="0"/>
              </a:spcBef>
              <a:spcAft>
                <a:spcPts val="0"/>
              </a:spcAft>
              <a:buSzPts val="6400"/>
              <a:buChar char="■"/>
              <a:defRPr sz="6400"/>
            </a:lvl9pPr>
          </a:lstStyle>
          <a:p/>
        </p:txBody>
      </p:sp>
      <p:sp>
        <p:nvSpPr>
          <p:cNvPr id="24" name="Google Shape;24;p5"/>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496160" y="2848160"/>
            <a:ext cx="40899000" cy="3665400"/>
          </a:xfrm>
          <a:prstGeom prst="rect">
            <a:avLst/>
          </a:prstGeom>
        </p:spPr>
        <p:txBody>
          <a:bodyPr anchorCtr="0" anchor="t" bIns="487600" lIns="487600" spcFirstLastPara="1" rIns="487600" wrap="square" tIns="487600">
            <a:normAutofit/>
          </a:bodyPr>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p:txBody>
      </p:sp>
      <p:sp>
        <p:nvSpPr>
          <p:cNvPr id="27" name="Google Shape;27;p6"/>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496160" y="3555840"/>
            <a:ext cx="13478400" cy="4836600"/>
          </a:xfrm>
          <a:prstGeom prst="rect">
            <a:avLst/>
          </a:prstGeom>
        </p:spPr>
        <p:txBody>
          <a:bodyPr anchorCtr="0" anchor="b" bIns="487600" lIns="487600" spcFirstLastPara="1" rIns="487600" wrap="square" tIns="487600">
            <a:normAutofit/>
          </a:bodyPr>
          <a:lstStyle>
            <a:lvl1pPr lvl="0">
              <a:spcBef>
                <a:spcPts val="0"/>
              </a:spcBef>
              <a:spcAft>
                <a:spcPts val="0"/>
              </a:spcAft>
              <a:buSzPts val="12800"/>
              <a:buNone/>
              <a:defRPr sz="12800"/>
            </a:lvl1pPr>
            <a:lvl2pPr lvl="1">
              <a:spcBef>
                <a:spcPts val="0"/>
              </a:spcBef>
              <a:spcAft>
                <a:spcPts val="0"/>
              </a:spcAft>
              <a:buSzPts val="12800"/>
              <a:buNone/>
              <a:defRPr sz="12800"/>
            </a:lvl2pPr>
            <a:lvl3pPr lvl="2">
              <a:spcBef>
                <a:spcPts val="0"/>
              </a:spcBef>
              <a:spcAft>
                <a:spcPts val="0"/>
              </a:spcAft>
              <a:buSzPts val="12800"/>
              <a:buNone/>
              <a:defRPr sz="12800"/>
            </a:lvl3pPr>
            <a:lvl4pPr lvl="3">
              <a:spcBef>
                <a:spcPts val="0"/>
              </a:spcBef>
              <a:spcAft>
                <a:spcPts val="0"/>
              </a:spcAft>
              <a:buSzPts val="12800"/>
              <a:buNone/>
              <a:defRPr sz="12800"/>
            </a:lvl4pPr>
            <a:lvl5pPr lvl="4">
              <a:spcBef>
                <a:spcPts val="0"/>
              </a:spcBef>
              <a:spcAft>
                <a:spcPts val="0"/>
              </a:spcAft>
              <a:buSzPts val="12800"/>
              <a:buNone/>
              <a:defRPr sz="12800"/>
            </a:lvl5pPr>
            <a:lvl6pPr lvl="5">
              <a:spcBef>
                <a:spcPts val="0"/>
              </a:spcBef>
              <a:spcAft>
                <a:spcPts val="0"/>
              </a:spcAft>
              <a:buSzPts val="12800"/>
              <a:buNone/>
              <a:defRPr sz="12800"/>
            </a:lvl6pPr>
            <a:lvl7pPr lvl="6">
              <a:spcBef>
                <a:spcPts val="0"/>
              </a:spcBef>
              <a:spcAft>
                <a:spcPts val="0"/>
              </a:spcAft>
              <a:buSzPts val="12800"/>
              <a:buNone/>
              <a:defRPr sz="12800"/>
            </a:lvl7pPr>
            <a:lvl8pPr lvl="7">
              <a:spcBef>
                <a:spcPts val="0"/>
              </a:spcBef>
              <a:spcAft>
                <a:spcPts val="0"/>
              </a:spcAft>
              <a:buSzPts val="12800"/>
              <a:buNone/>
              <a:defRPr sz="12800"/>
            </a:lvl8pPr>
            <a:lvl9pPr lvl="8">
              <a:spcBef>
                <a:spcPts val="0"/>
              </a:spcBef>
              <a:spcAft>
                <a:spcPts val="0"/>
              </a:spcAft>
              <a:buSzPts val="12800"/>
              <a:buNone/>
              <a:defRPr sz="12800"/>
            </a:lvl9pPr>
          </a:lstStyle>
          <a:p/>
        </p:txBody>
      </p:sp>
      <p:sp>
        <p:nvSpPr>
          <p:cNvPr id="30" name="Google Shape;30;p7"/>
          <p:cNvSpPr txBox="1"/>
          <p:nvPr>
            <p:ph idx="1" type="body"/>
          </p:nvPr>
        </p:nvSpPr>
        <p:spPr>
          <a:xfrm>
            <a:off x="1496160" y="8893440"/>
            <a:ext cx="13478400" cy="20348100"/>
          </a:xfrm>
          <a:prstGeom prst="rect">
            <a:avLst/>
          </a:prstGeom>
        </p:spPr>
        <p:txBody>
          <a:bodyPr anchorCtr="0" anchor="t" bIns="487600" lIns="487600" spcFirstLastPara="1" rIns="487600" wrap="square" tIns="487600">
            <a:normAutofit/>
          </a:bodyPr>
          <a:lstStyle>
            <a:lvl1pPr indent="-635000" lvl="0" marL="457200">
              <a:spcBef>
                <a:spcPts val="0"/>
              </a:spcBef>
              <a:spcAft>
                <a:spcPts val="0"/>
              </a:spcAft>
              <a:buSzPts val="6400"/>
              <a:buChar char="●"/>
              <a:defRPr sz="6400"/>
            </a:lvl1pPr>
            <a:lvl2pPr indent="-635000" lvl="1" marL="914400">
              <a:spcBef>
                <a:spcPts val="0"/>
              </a:spcBef>
              <a:spcAft>
                <a:spcPts val="0"/>
              </a:spcAft>
              <a:buSzPts val="6400"/>
              <a:buChar char="○"/>
              <a:defRPr sz="6400"/>
            </a:lvl2pPr>
            <a:lvl3pPr indent="-635000" lvl="2" marL="1371600">
              <a:spcBef>
                <a:spcPts val="0"/>
              </a:spcBef>
              <a:spcAft>
                <a:spcPts val="0"/>
              </a:spcAft>
              <a:buSzPts val="6400"/>
              <a:buChar char="■"/>
              <a:defRPr sz="6400"/>
            </a:lvl3pPr>
            <a:lvl4pPr indent="-635000" lvl="3" marL="1828800">
              <a:spcBef>
                <a:spcPts val="0"/>
              </a:spcBef>
              <a:spcAft>
                <a:spcPts val="0"/>
              </a:spcAft>
              <a:buSzPts val="6400"/>
              <a:buChar char="●"/>
              <a:defRPr sz="6400"/>
            </a:lvl4pPr>
            <a:lvl5pPr indent="-635000" lvl="4" marL="2286000">
              <a:spcBef>
                <a:spcPts val="0"/>
              </a:spcBef>
              <a:spcAft>
                <a:spcPts val="0"/>
              </a:spcAft>
              <a:buSzPts val="6400"/>
              <a:buChar char="○"/>
              <a:defRPr sz="6400"/>
            </a:lvl5pPr>
            <a:lvl6pPr indent="-635000" lvl="5" marL="2743200">
              <a:spcBef>
                <a:spcPts val="0"/>
              </a:spcBef>
              <a:spcAft>
                <a:spcPts val="0"/>
              </a:spcAft>
              <a:buSzPts val="6400"/>
              <a:buChar char="■"/>
              <a:defRPr sz="6400"/>
            </a:lvl6pPr>
            <a:lvl7pPr indent="-635000" lvl="6" marL="3200400">
              <a:spcBef>
                <a:spcPts val="0"/>
              </a:spcBef>
              <a:spcAft>
                <a:spcPts val="0"/>
              </a:spcAft>
              <a:buSzPts val="6400"/>
              <a:buChar char="●"/>
              <a:defRPr sz="6400"/>
            </a:lvl7pPr>
            <a:lvl8pPr indent="-635000" lvl="7" marL="3657600">
              <a:spcBef>
                <a:spcPts val="0"/>
              </a:spcBef>
              <a:spcAft>
                <a:spcPts val="0"/>
              </a:spcAft>
              <a:buSzPts val="6400"/>
              <a:buChar char="○"/>
              <a:defRPr sz="6400"/>
            </a:lvl8pPr>
            <a:lvl9pPr indent="-635000" lvl="8" marL="4114800">
              <a:spcBef>
                <a:spcPts val="0"/>
              </a:spcBef>
              <a:spcAft>
                <a:spcPts val="0"/>
              </a:spcAft>
              <a:buSzPts val="6400"/>
              <a:buChar char="■"/>
              <a:defRPr sz="6400"/>
            </a:lvl9pPr>
          </a:lstStyle>
          <a:p/>
        </p:txBody>
      </p:sp>
      <p:sp>
        <p:nvSpPr>
          <p:cNvPr id="31" name="Google Shape;31;p7"/>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2353200" y="2880960"/>
            <a:ext cx="30565500" cy="26181000"/>
          </a:xfrm>
          <a:prstGeom prst="rect">
            <a:avLst/>
          </a:prstGeom>
        </p:spPr>
        <p:txBody>
          <a:bodyPr anchorCtr="0" anchor="ctr" bIns="487600" lIns="487600" spcFirstLastPara="1" rIns="487600" wrap="square" tIns="487600">
            <a:normAutofit/>
          </a:bodyPr>
          <a:lstStyle>
            <a:lvl1pPr lvl="0">
              <a:spcBef>
                <a:spcPts val="0"/>
              </a:spcBef>
              <a:spcAft>
                <a:spcPts val="0"/>
              </a:spcAft>
              <a:buSzPts val="25600"/>
              <a:buNone/>
              <a:defRPr sz="25600"/>
            </a:lvl1pPr>
            <a:lvl2pPr lvl="1">
              <a:spcBef>
                <a:spcPts val="0"/>
              </a:spcBef>
              <a:spcAft>
                <a:spcPts val="0"/>
              </a:spcAft>
              <a:buSzPts val="25600"/>
              <a:buNone/>
              <a:defRPr sz="25600"/>
            </a:lvl2pPr>
            <a:lvl3pPr lvl="2">
              <a:spcBef>
                <a:spcPts val="0"/>
              </a:spcBef>
              <a:spcAft>
                <a:spcPts val="0"/>
              </a:spcAft>
              <a:buSzPts val="25600"/>
              <a:buNone/>
              <a:defRPr sz="25600"/>
            </a:lvl3pPr>
            <a:lvl4pPr lvl="3">
              <a:spcBef>
                <a:spcPts val="0"/>
              </a:spcBef>
              <a:spcAft>
                <a:spcPts val="0"/>
              </a:spcAft>
              <a:buSzPts val="25600"/>
              <a:buNone/>
              <a:defRPr sz="25600"/>
            </a:lvl4pPr>
            <a:lvl5pPr lvl="4">
              <a:spcBef>
                <a:spcPts val="0"/>
              </a:spcBef>
              <a:spcAft>
                <a:spcPts val="0"/>
              </a:spcAft>
              <a:buSzPts val="25600"/>
              <a:buNone/>
              <a:defRPr sz="25600"/>
            </a:lvl5pPr>
            <a:lvl6pPr lvl="5">
              <a:spcBef>
                <a:spcPts val="0"/>
              </a:spcBef>
              <a:spcAft>
                <a:spcPts val="0"/>
              </a:spcAft>
              <a:buSzPts val="25600"/>
              <a:buNone/>
              <a:defRPr sz="25600"/>
            </a:lvl6pPr>
            <a:lvl7pPr lvl="6">
              <a:spcBef>
                <a:spcPts val="0"/>
              </a:spcBef>
              <a:spcAft>
                <a:spcPts val="0"/>
              </a:spcAft>
              <a:buSzPts val="25600"/>
              <a:buNone/>
              <a:defRPr sz="25600"/>
            </a:lvl7pPr>
            <a:lvl8pPr lvl="7">
              <a:spcBef>
                <a:spcPts val="0"/>
              </a:spcBef>
              <a:spcAft>
                <a:spcPts val="0"/>
              </a:spcAft>
              <a:buSzPts val="25600"/>
              <a:buNone/>
              <a:defRPr sz="25600"/>
            </a:lvl8pPr>
            <a:lvl9pPr lvl="8">
              <a:spcBef>
                <a:spcPts val="0"/>
              </a:spcBef>
              <a:spcAft>
                <a:spcPts val="0"/>
              </a:spcAft>
              <a:buSzPts val="25600"/>
              <a:buNone/>
              <a:defRPr sz="25600"/>
            </a:lvl9pPr>
          </a:lstStyle>
          <a:p/>
        </p:txBody>
      </p:sp>
      <p:sp>
        <p:nvSpPr>
          <p:cNvPr id="34" name="Google Shape;34;p8"/>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21945600" y="-800"/>
            <a:ext cx="21945600" cy="32918400"/>
          </a:xfrm>
          <a:prstGeom prst="rect">
            <a:avLst/>
          </a:prstGeom>
          <a:solidFill>
            <a:schemeClr val="lt2"/>
          </a:solidFill>
          <a:ln>
            <a:noFill/>
          </a:ln>
        </p:spPr>
        <p:txBody>
          <a:bodyPr anchorCtr="0" anchor="ctr" bIns="487600" lIns="487600" spcFirstLastPara="1" rIns="487600" wrap="square" tIns="4876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1274400" y="7892320"/>
            <a:ext cx="19416900" cy="9486600"/>
          </a:xfrm>
          <a:prstGeom prst="rect">
            <a:avLst/>
          </a:prstGeom>
        </p:spPr>
        <p:txBody>
          <a:bodyPr anchorCtr="0" anchor="b" bIns="487600" lIns="487600" spcFirstLastPara="1" rIns="487600" wrap="square" tIns="487600">
            <a:normAutofit/>
          </a:bodyPr>
          <a:lstStyle>
            <a:lvl1pPr lvl="0" algn="ctr">
              <a:spcBef>
                <a:spcPts val="0"/>
              </a:spcBef>
              <a:spcAft>
                <a:spcPts val="0"/>
              </a:spcAft>
              <a:buSzPts val="22400"/>
              <a:buNone/>
              <a:defRPr sz="22400"/>
            </a:lvl1pPr>
            <a:lvl2pPr lvl="1" algn="ctr">
              <a:spcBef>
                <a:spcPts val="0"/>
              </a:spcBef>
              <a:spcAft>
                <a:spcPts val="0"/>
              </a:spcAft>
              <a:buSzPts val="22400"/>
              <a:buNone/>
              <a:defRPr sz="22400"/>
            </a:lvl2pPr>
            <a:lvl3pPr lvl="2" algn="ctr">
              <a:spcBef>
                <a:spcPts val="0"/>
              </a:spcBef>
              <a:spcAft>
                <a:spcPts val="0"/>
              </a:spcAft>
              <a:buSzPts val="22400"/>
              <a:buNone/>
              <a:defRPr sz="22400"/>
            </a:lvl3pPr>
            <a:lvl4pPr lvl="3" algn="ctr">
              <a:spcBef>
                <a:spcPts val="0"/>
              </a:spcBef>
              <a:spcAft>
                <a:spcPts val="0"/>
              </a:spcAft>
              <a:buSzPts val="22400"/>
              <a:buNone/>
              <a:defRPr sz="22400"/>
            </a:lvl4pPr>
            <a:lvl5pPr lvl="4" algn="ctr">
              <a:spcBef>
                <a:spcPts val="0"/>
              </a:spcBef>
              <a:spcAft>
                <a:spcPts val="0"/>
              </a:spcAft>
              <a:buSzPts val="22400"/>
              <a:buNone/>
              <a:defRPr sz="22400"/>
            </a:lvl5pPr>
            <a:lvl6pPr lvl="5" algn="ctr">
              <a:spcBef>
                <a:spcPts val="0"/>
              </a:spcBef>
              <a:spcAft>
                <a:spcPts val="0"/>
              </a:spcAft>
              <a:buSzPts val="22400"/>
              <a:buNone/>
              <a:defRPr sz="22400"/>
            </a:lvl6pPr>
            <a:lvl7pPr lvl="6" algn="ctr">
              <a:spcBef>
                <a:spcPts val="0"/>
              </a:spcBef>
              <a:spcAft>
                <a:spcPts val="0"/>
              </a:spcAft>
              <a:buSzPts val="22400"/>
              <a:buNone/>
              <a:defRPr sz="22400"/>
            </a:lvl7pPr>
            <a:lvl8pPr lvl="7" algn="ctr">
              <a:spcBef>
                <a:spcPts val="0"/>
              </a:spcBef>
              <a:spcAft>
                <a:spcPts val="0"/>
              </a:spcAft>
              <a:buSzPts val="22400"/>
              <a:buNone/>
              <a:defRPr sz="22400"/>
            </a:lvl8pPr>
            <a:lvl9pPr lvl="8" algn="ctr">
              <a:spcBef>
                <a:spcPts val="0"/>
              </a:spcBef>
              <a:spcAft>
                <a:spcPts val="0"/>
              </a:spcAft>
              <a:buSzPts val="22400"/>
              <a:buNone/>
              <a:defRPr sz="22400"/>
            </a:lvl9pPr>
          </a:lstStyle>
          <a:p/>
        </p:txBody>
      </p:sp>
      <p:sp>
        <p:nvSpPr>
          <p:cNvPr id="38" name="Google Shape;38;p9"/>
          <p:cNvSpPr txBox="1"/>
          <p:nvPr>
            <p:ph idx="1" type="subTitle"/>
          </p:nvPr>
        </p:nvSpPr>
        <p:spPr>
          <a:xfrm>
            <a:off x="1274400" y="17939680"/>
            <a:ext cx="19416900" cy="7904700"/>
          </a:xfrm>
          <a:prstGeom prst="rect">
            <a:avLst/>
          </a:prstGeom>
        </p:spPr>
        <p:txBody>
          <a:bodyPr anchorCtr="0" anchor="t" bIns="487600" lIns="487600" spcFirstLastPara="1" rIns="487600" wrap="square" tIns="487600">
            <a:normAutofit/>
          </a:bodyPr>
          <a:lstStyle>
            <a:lvl1pPr lvl="0" algn="ctr">
              <a:lnSpc>
                <a:spcPct val="100000"/>
              </a:lnSpc>
              <a:spcBef>
                <a:spcPts val="0"/>
              </a:spcBef>
              <a:spcAft>
                <a:spcPts val="0"/>
              </a:spcAft>
              <a:buSzPts val="11200"/>
              <a:buNone/>
              <a:defRPr sz="11200"/>
            </a:lvl1pPr>
            <a:lvl2pPr lvl="1" algn="ctr">
              <a:lnSpc>
                <a:spcPct val="100000"/>
              </a:lnSpc>
              <a:spcBef>
                <a:spcPts val="0"/>
              </a:spcBef>
              <a:spcAft>
                <a:spcPts val="0"/>
              </a:spcAft>
              <a:buSzPts val="11200"/>
              <a:buNone/>
              <a:defRPr sz="11200"/>
            </a:lvl2pPr>
            <a:lvl3pPr lvl="2" algn="ctr">
              <a:lnSpc>
                <a:spcPct val="100000"/>
              </a:lnSpc>
              <a:spcBef>
                <a:spcPts val="0"/>
              </a:spcBef>
              <a:spcAft>
                <a:spcPts val="0"/>
              </a:spcAft>
              <a:buSzPts val="11200"/>
              <a:buNone/>
              <a:defRPr sz="11200"/>
            </a:lvl3pPr>
            <a:lvl4pPr lvl="3" algn="ctr">
              <a:lnSpc>
                <a:spcPct val="100000"/>
              </a:lnSpc>
              <a:spcBef>
                <a:spcPts val="0"/>
              </a:spcBef>
              <a:spcAft>
                <a:spcPts val="0"/>
              </a:spcAft>
              <a:buSzPts val="11200"/>
              <a:buNone/>
              <a:defRPr sz="11200"/>
            </a:lvl4pPr>
            <a:lvl5pPr lvl="4" algn="ctr">
              <a:lnSpc>
                <a:spcPct val="100000"/>
              </a:lnSpc>
              <a:spcBef>
                <a:spcPts val="0"/>
              </a:spcBef>
              <a:spcAft>
                <a:spcPts val="0"/>
              </a:spcAft>
              <a:buSzPts val="11200"/>
              <a:buNone/>
              <a:defRPr sz="11200"/>
            </a:lvl5pPr>
            <a:lvl6pPr lvl="5" algn="ctr">
              <a:lnSpc>
                <a:spcPct val="100000"/>
              </a:lnSpc>
              <a:spcBef>
                <a:spcPts val="0"/>
              </a:spcBef>
              <a:spcAft>
                <a:spcPts val="0"/>
              </a:spcAft>
              <a:buSzPts val="11200"/>
              <a:buNone/>
              <a:defRPr sz="11200"/>
            </a:lvl6pPr>
            <a:lvl7pPr lvl="6" algn="ctr">
              <a:lnSpc>
                <a:spcPct val="100000"/>
              </a:lnSpc>
              <a:spcBef>
                <a:spcPts val="0"/>
              </a:spcBef>
              <a:spcAft>
                <a:spcPts val="0"/>
              </a:spcAft>
              <a:buSzPts val="11200"/>
              <a:buNone/>
              <a:defRPr sz="11200"/>
            </a:lvl7pPr>
            <a:lvl8pPr lvl="7" algn="ctr">
              <a:lnSpc>
                <a:spcPct val="100000"/>
              </a:lnSpc>
              <a:spcBef>
                <a:spcPts val="0"/>
              </a:spcBef>
              <a:spcAft>
                <a:spcPts val="0"/>
              </a:spcAft>
              <a:buSzPts val="11200"/>
              <a:buNone/>
              <a:defRPr sz="11200"/>
            </a:lvl8pPr>
            <a:lvl9pPr lvl="8" algn="ctr">
              <a:lnSpc>
                <a:spcPct val="100000"/>
              </a:lnSpc>
              <a:spcBef>
                <a:spcPts val="0"/>
              </a:spcBef>
              <a:spcAft>
                <a:spcPts val="0"/>
              </a:spcAft>
              <a:buSzPts val="11200"/>
              <a:buNone/>
              <a:defRPr sz="11200"/>
            </a:lvl9pPr>
          </a:lstStyle>
          <a:p/>
        </p:txBody>
      </p:sp>
      <p:sp>
        <p:nvSpPr>
          <p:cNvPr id="39" name="Google Shape;39;p9"/>
          <p:cNvSpPr txBox="1"/>
          <p:nvPr>
            <p:ph idx="2" type="body"/>
          </p:nvPr>
        </p:nvSpPr>
        <p:spPr>
          <a:xfrm>
            <a:off x="23709600" y="4634080"/>
            <a:ext cx="18417600" cy="23648700"/>
          </a:xfrm>
          <a:prstGeom prst="rect">
            <a:avLst/>
          </a:prstGeom>
        </p:spPr>
        <p:txBody>
          <a:bodyPr anchorCtr="0" anchor="ctr" bIns="487600" lIns="487600" spcFirstLastPara="1" rIns="487600" wrap="square" tIns="487600">
            <a:normAutofit/>
          </a:bodyPr>
          <a:lstStyle>
            <a:lvl1pPr indent="-838200" lvl="0" marL="457200">
              <a:spcBef>
                <a:spcPts val="0"/>
              </a:spcBef>
              <a:spcAft>
                <a:spcPts val="0"/>
              </a:spcAft>
              <a:buSzPts val="9600"/>
              <a:buChar char="●"/>
              <a:defRPr/>
            </a:lvl1pPr>
            <a:lvl2pPr indent="-704850" lvl="1" marL="914400">
              <a:spcBef>
                <a:spcPts val="0"/>
              </a:spcBef>
              <a:spcAft>
                <a:spcPts val="0"/>
              </a:spcAft>
              <a:buSzPts val="7500"/>
              <a:buChar char="○"/>
              <a:defRPr/>
            </a:lvl2pPr>
            <a:lvl3pPr indent="-704850" lvl="2" marL="1371600">
              <a:spcBef>
                <a:spcPts val="0"/>
              </a:spcBef>
              <a:spcAft>
                <a:spcPts val="0"/>
              </a:spcAft>
              <a:buSzPts val="7500"/>
              <a:buChar char="■"/>
              <a:defRPr/>
            </a:lvl3pPr>
            <a:lvl4pPr indent="-704850" lvl="3" marL="1828800">
              <a:spcBef>
                <a:spcPts val="0"/>
              </a:spcBef>
              <a:spcAft>
                <a:spcPts val="0"/>
              </a:spcAft>
              <a:buSzPts val="7500"/>
              <a:buChar char="●"/>
              <a:defRPr/>
            </a:lvl4pPr>
            <a:lvl5pPr indent="-704850" lvl="4" marL="2286000">
              <a:spcBef>
                <a:spcPts val="0"/>
              </a:spcBef>
              <a:spcAft>
                <a:spcPts val="0"/>
              </a:spcAft>
              <a:buSzPts val="7500"/>
              <a:buChar char="○"/>
              <a:defRPr/>
            </a:lvl5pPr>
            <a:lvl6pPr indent="-704850" lvl="5" marL="2743200">
              <a:spcBef>
                <a:spcPts val="0"/>
              </a:spcBef>
              <a:spcAft>
                <a:spcPts val="0"/>
              </a:spcAft>
              <a:buSzPts val="7500"/>
              <a:buChar char="■"/>
              <a:defRPr/>
            </a:lvl6pPr>
            <a:lvl7pPr indent="-704850" lvl="6" marL="3200400">
              <a:spcBef>
                <a:spcPts val="0"/>
              </a:spcBef>
              <a:spcAft>
                <a:spcPts val="0"/>
              </a:spcAft>
              <a:buSzPts val="7500"/>
              <a:buChar char="●"/>
              <a:defRPr/>
            </a:lvl7pPr>
            <a:lvl8pPr indent="-704850" lvl="7" marL="3657600">
              <a:spcBef>
                <a:spcPts val="0"/>
              </a:spcBef>
              <a:spcAft>
                <a:spcPts val="0"/>
              </a:spcAft>
              <a:buSzPts val="7500"/>
              <a:buChar char="○"/>
              <a:defRPr/>
            </a:lvl8pPr>
            <a:lvl9pPr indent="-704850" lvl="8" marL="4114800">
              <a:spcBef>
                <a:spcPts val="0"/>
              </a:spcBef>
              <a:spcAft>
                <a:spcPts val="0"/>
              </a:spcAft>
              <a:buSzPts val="7500"/>
              <a:buChar char="■"/>
              <a:defRPr/>
            </a:lvl9pPr>
          </a:lstStyle>
          <a:p/>
        </p:txBody>
      </p:sp>
      <p:sp>
        <p:nvSpPr>
          <p:cNvPr id="40" name="Google Shape;40;p9"/>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496160" y="27075680"/>
            <a:ext cx="28794300" cy="3872700"/>
          </a:xfrm>
          <a:prstGeom prst="rect">
            <a:avLst/>
          </a:prstGeom>
        </p:spPr>
        <p:txBody>
          <a:bodyPr anchorCtr="0" anchor="ctr" bIns="487600" lIns="487600" spcFirstLastPara="1" rIns="487600" wrap="square" tIns="487600">
            <a:normAutofit/>
          </a:bodyPr>
          <a:lstStyle>
            <a:lvl1pPr indent="-228600" lvl="0" marL="457200">
              <a:lnSpc>
                <a:spcPct val="100000"/>
              </a:lnSpc>
              <a:spcBef>
                <a:spcPts val="0"/>
              </a:spcBef>
              <a:spcAft>
                <a:spcPts val="0"/>
              </a:spcAft>
              <a:buSzPts val="9600"/>
              <a:buNone/>
              <a:defRPr/>
            </a:lvl1pPr>
          </a:lstStyle>
          <a:p/>
        </p:txBody>
      </p:sp>
      <p:sp>
        <p:nvSpPr>
          <p:cNvPr id="43" name="Google Shape;43;p10"/>
          <p:cNvSpPr txBox="1"/>
          <p:nvPr>
            <p:ph idx="12" type="sldNum"/>
          </p:nvPr>
        </p:nvSpPr>
        <p:spPr>
          <a:xfrm>
            <a:off x="40667798" y="29844588"/>
            <a:ext cx="2633700" cy="2519100"/>
          </a:xfrm>
          <a:prstGeom prst="rect">
            <a:avLst/>
          </a:prstGeom>
        </p:spPr>
        <p:txBody>
          <a:bodyPr anchorCtr="0" anchor="ctr" bIns="487600" lIns="487600" spcFirstLastPara="1" rIns="487600" wrap="square" tIns="4876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96160" y="2848160"/>
            <a:ext cx="40899000" cy="3665400"/>
          </a:xfrm>
          <a:prstGeom prst="rect">
            <a:avLst/>
          </a:prstGeom>
          <a:noFill/>
          <a:ln>
            <a:noFill/>
          </a:ln>
        </p:spPr>
        <p:txBody>
          <a:bodyPr anchorCtr="0" anchor="t" bIns="487600" lIns="487600" spcFirstLastPara="1" rIns="487600" wrap="square" tIns="487600">
            <a:normAutofit/>
          </a:bodyPr>
          <a:lstStyle>
            <a:lvl1pPr lvl="0">
              <a:spcBef>
                <a:spcPts val="0"/>
              </a:spcBef>
              <a:spcAft>
                <a:spcPts val="0"/>
              </a:spcAft>
              <a:buClr>
                <a:schemeClr val="dk1"/>
              </a:buClr>
              <a:buSzPts val="14900"/>
              <a:buNone/>
              <a:defRPr sz="14900">
                <a:solidFill>
                  <a:schemeClr val="dk1"/>
                </a:solidFill>
              </a:defRPr>
            </a:lvl1pPr>
            <a:lvl2pPr lvl="1">
              <a:spcBef>
                <a:spcPts val="0"/>
              </a:spcBef>
              <a:spcAft>
                <a:spcPts val="0"/>
              </a:spcAft>
              <a:buClr>
                <a:schemeClr val="dk1"/>
              </a:buClr>
              <a:buSzPts val="14900"/>
              <a:buNone/>
              <a:defRPr sz="14900">
                <a:solidFill>
                  <a:schemeClr val="dk1"/>
                </a:solidFill>
              </a:defRPr>
            </a:lvl2pPr>
            <a:lvl3pPr lvl="2">
              <a:spcBef>
                <a:spcPts val="0"/>
              </a:spcBef>
              <a:spcAft>
                <a:spcPts val="0"/>
              </a:spcAft>
              <a:buClr>
                <a:schemeClr val="dk1"/>
              </a:buClr>
              <a:buSzPts val="14900"/>
              <a:buNone/>
              <a:defRPr sz="14900">
                <a:solidFill>
                  <a:schemeClr val="dk1"/>
                </a:solidFill>
              </a:defRPr>
            </a:lvl3pPr>
            <a:lvl4pPr lvl="3">
              <a:spcBef>
                <a:spcPts val="0"/>
              </a:spcBef>
              <a:spcAft>
                <a:spcPts val="0"/>
              </a:spcAft>
              <a:buClr>
                <a:schemeClr val="dk1"/>
              </a:buClr>
              <a:buSzPts val="14900"/>
              <a:buNone/>
              <a:defRPr sz="14900">
                <a:solidFill>
                  <a:schemeClr val="dk1"/>
                </a:solidFill>
              </a:defRPr>
            </a:lvl4pPr>
            <a:lvl5pPr lvl="4">
              <a:spcBef>
                <a:spcPts val="0"/>
              </a:spcBef>
              <a:spcAft>
                <a:spcPts val="0"/>
              </a:spcAft>
              <a:buClr>
                <a:schemeClr val="dk1"/>
              </a:buClr>
              <a:buSzPts val="14900"/>
              <a:buNone/>
              <a:defRPr sz="14900">
                <a:solidFill>
                  <a:schemeClr val="dk1"/>
                </a:solidFill>
              </a:defRPr>
            </a:lvl5pPr>
            <a:lvl6pPr lvl="5">
              <a:spcBef>
                <a:spcPts val="0"/>
              </a:spcBef>
              <a:spcAft>
                <a:spcPts val="0"/>
              </a:spcAft>
              <a:buClr>
                <a:schemeClr val="dk1"/>
              </a:buClr>
              <a:buSzPts val="14900"/>
              <a:buNone/>
              <a:defRPr sz="14900">
                <a:solidFill>
                  <a:schemeClr val="dk1"/>
                </a:solidFill>
              </a:defRPr>
            </a:lvl6pPr>
            <a:lvl7pPr lvl="6">
              <a:spcBef>
                <a:spcPts val="0"/>
              </a:spcBef>
              <a:spcAft>
                <a:spcPts val="0"/>
              </a:spcAft>
              <a:buClr>
                <a:schemeClr val="dk1"/>
              </a:buClr>
              <a:buSzPts val="14900"/>
              <a:buNone/>
              <a:defRPr sz="14900">
                <a:solidFill>
                  <a:schemeClr val="dk1"/>
                </a:solidFill>
              </a:defRPr>
            </a:lvl7pPr>
            <a:lvl8pPr lvl="7">
              <a:spcBef>
                <a:spcPts val="0"/>
              </a:spcBef>
              <a:spcAft>
                <a:spcPts val="0"/>
              </a:spcAft>
              <a:buClr>
                <a:schemeClr val="dk1"/>
              </a:buClr>
              <a:buSzPts val="14900"/>
              <a:buNone/>
              <a:defRPr sz="14900">
                <a:solidFill>
                  <a:schemeClr val="dk1"/>
                </a:solidFill>
              </a:defRPr>
            </a:lvl8pPr>
            <a:lvl9pPr lvl="8">
              <a:spcBef>
                <a:spcPts val="0"/>
              </a:spcBef>
              <a:spcAft>
                <a:spcPts val="0"/>
              </a:spcAft>
              <a:buClr>
                <a:schemeClr val="dk1"/>
              </a:buClr>
              <a:buSzPts val="14900"/>
              <a:buNone/>
              <a:defRPr sz="14900">
                <a:solidFill>
                  <a:schemeClr val="dk1"/>
                </a:solidFill>
              </a:defRPr>
            </a:lvl9pPr>
          </a:lstStyle>
          <a:p/>
        </p:txBody>
      </p:sp>
      <p:sp>
        <p:nvSpPr>
          <p:cNvPr id="7" name="Google Shape;7;p1"/>
          <p:cNvSpPr txBox="1"/>
          <p:nvPr>
            <p:ph idx="1" type="body"/>
          </p:nvPr>
        </p:nvSpPr>
        <p:spPr>
          <a:xfrm>
            <a:off x="1496160" y="7375840"/>
            <a:ext cx="40899000" cy="21864900"/>
          </a:xfrm>
          <a:prstGeom prst="rect">
            <a:avLst/>
          </a:prstGeom>
          <a:noFill/>
          <a:ln>
            <a:noFill/>
          </a:ln>
        </p:spPr>
        <p:txBody>
          <a:bodyPr anchorCtr="0" anchor="t" bIns="487600" lIns="487600" spcFirstLastPara="1" rIns="487600" wrap="square" tIns="487600">
            <a:normAutofit/>
          </a:bodyPr>
          <a:lstStyle>
            <a:lvl1pPr indent="-838200" lvl="0" marL="457200">
              <a:lnSpc>
                <a:spcPct val="115000"/>
              </a:lnSpc>
              <a:spcBef>
                <a:spcPts val="0"/>
              </a:spcBef>
              <a:spcAft>
                <a:spcPts val="0"/>
              </a:spcAft>
              <a:buClr>
                <a:schemeClr val="dk2"/>
              </a:buClr>
              <a:buSzPts val="9600"/>
              <a:buChar char="●"/>
              <a:defRPr sz="9600">
                <a:solidFill>
                  <a:schemeClr val="dk2"/>
                </a:solidFill>
              </a:defRPr>
            </a:lvl1pPr>
            <a:lvl2pPr indent="-704850" lvl="1" marL="914400">
              <a:lnSpc>
                <a:spcPct val="115000"/>
              </a:lnSpc>
              <a:spcBef>
                <a:spcPts val="0"/>
              </a:spcBef>
              <a:spcAft>
                <a:spcPts val="0"/>
              </a:spcAft>
              <a:buClr>
                <a:schemeClr val="dk2"/>
              </a:buClr>
              <a:buSzPts val="7500"/>
              <a:buChar char="○"/>
              <a:defRPr sz="7500">
                <a:solidFill>
                  <a:schemeClr val="dk2"/>
                </a:solidFill>
              </a:defRPr>
            </a:lvl2pPr>
            <a:lvl3pPr indent="-704850" lvl="2" marL="1371600">
              <a:lnSpc>
                <a:spcPct val="115000"/>
              </a:lnSpc>
              <a:spcBef>
                <a:spcPts val="0"/>
              </a:spcBef>
              <a:spcAft>
                <a:spcPts val="0"/>
              </a:spcAft>
              <a:buClr>
                <a:schemeClr val="dk2"/>
              </a:buClr>
              <a:buSzPts val="7500"/>
              <a:buChar char="■"/>
              <a:defRPr sz="7500">
                <a:solidFill>
                  <a:schemeClr val="dk2"/>
                </a:solidFill>
              </a:defRPr>
            </a:lvl3pPr>
            <a:lvl4pPr indent="-704850" lvl="3" marL="1828800">
              <a:lnSpc>
                <a:spcPct val="115000"/>
              </a:lnSpc>
              <a:spcBef>
                <a:spcPts val="0"/>
              </a:spcBef>
              <a:spcAft>
                <a:spcPts val="0"/>
              </a:spcAft>
              <a:buClr>
                <a:schemeClr val="dk2"/>
              </a:buClr>
              <a:buSzPts val="7500"/>
              <a:buChar char="●"/>
              <a:defRPr sz="7500">
                <a:solidFill>
                  <a:schemeClr val="dk2"/>
                </a:solidFill>
              </a:defRPr>
            </a:lvl4pPr>
            <a:lvl5pPr indent="-704850" lvl="4" marL="2286000">
              <a:lnSpc>
                <a:spcPct val="115000"/>
              </a:lnSpc>
              <a:spcBef>
                <a:spcPts val="0"/>
              </a:spcBef>
              <a:spcAft>
                <a:spcPts val="0"/>
              </a:spcAft>
              <a:buClr>
                <a:schemeClr val="dk2"/>
              </a:buClr>
              <a:buSzPts val="7500"/>
              <a:buChar char="○"/>
              <a:defRPr sz="7500">
                <a:solidFill>
                  <a:schemeClr val="dk2"/>
                </a:solidFill>
              </a:defRPr>
            </a:lvl5pPr>
            <a:lvl6pPr indent="-704850" lvl="5" marL="2743200">
              <a:lnSpc>
                <a:spcPct val="115000"/>
              </a:lnSpc>
              <a:spcBef>
                <a:spcPts val="0"/>
              </a:spcBef>
              <a:spcAft>
                <a:spcPts val="0"/>
              </a:spcAft>
              <a:buClr>
                <a:schemeClr val="dk2"/>
              </a:buClr>
              <a:buSzPts val="7500"/>
              <a:buChar char="■"/>
              <a:defRPr sz="7500">
                <a:solidFill>
                  <a:schemeClr val="dk2"/>
                </a:solidFill>
              </a:defRPr>
            </a:lvl6pPr>
            <a:lvl7pPr indent="-704850" lvl="6" marL="3200400">
              <a:lnSpc>
                <a:spcPct val="115000"/>
              </a:lnSpc>
              <a:spcBef>
                <a:spcPts val="0"/>
              </a:spcBef>
              <a:spcAft>
                <a:spcPts val="0"/>
              </a:spcAft>
              <a:buClr>
                <a:schemeClr val="dk2"/>
              </a:buClr>
              <a:buSzPts val="7500"/>
              <a:buChar char="●"/>
              <a:defRPr sz="7500">
                <a:solidFill>
                  <a:schemeClr val="dk2"/>
                </a:solidFill>
              </a:defRPr>
            </a:lvl7pPr>
            <a:lvl8pPr indent="-704850" lvl="7" marL="3657600">
              <a:lnSpc>
                <a:spcPct val="115000"/>
              </a:lnSpc>
              <a:spcBef>
                <a:spcPts val="0"/>
              </a:spcBef>
              <a:spcAft>
                <a:spcPts val="0"/>
              </a:spcAft>
              <a:buClr>
                <a:schemeClr val="dk2"/>
              </a:buClr>
              <a:buSzPts val="7500"/>
              <a:buChar char="○"/>
              <a:defRPr sz="7500">
                <a:solidFill>
                  <a:schemeClr val="dk2"/>
                </a:solidFill>
              </a:defRPr>
            </a:lvl8pPr>
            <a:lvl9pPr indent="-704850" lvl="8" marL="4114800">
              <a:lnSpc>
                <a:spcPct val="115000"/>
              </a:lnSpc>
              <a:spcBef>
                <a:spcPts val="0"/>
              </a:spcBef>
              <a:spcAft>
                <a:spcPts val="0"/>
              </a:spcAft>
              <a:buClr>
                <a:schemeClr val="dk2"/>
              </a:buClr>
              <a:buSzPts val="7500"/>
              <a:buChar char="■"/>
              <a:defRPr sz="7500">
                <a:solidFill>
                  <a:schemeClr val="dk2"/>
                </a:solidFill>
              </a:defRPr>
            </a:lvl9pPr>
          </a:lstStyle>
          <a:p/>
        </p:txBody>
      </p:sp>
      <p:sp>
        <p:nvSpPr>
          <p:cNvPr id="8" name="Google Shape;8;p1"/>
          <p:cNvSpPr txBox="1"/>
          <p:nvPr>
            <p:ph idx="12" type="sldNum"/>
          </p:nvPr>
        </p:nvSpPr>
        <p:spPr>
          <a:xfrm>
            <a:off x="40667798" y="29844588"/>
            <a:ext cx="2633700" cy="2519100"/>
          </a:xfrm>
          <a:prstGeom prst="rect">
            <a:avLst/>
          </a:prstGeom>
          <a:noFill/>
          <a:ln>
            <a:noFill/>
          </a:ln>
        </p:spPr>
        <p:txBody>
          <a:bodyPr anchorCtr="0" anchor="ctr" bIns="487600" lIns="487600" spcFirstLastPara="1" rIns="487600" wrap="square" tIns="487600">
            <a:normAutofit/>
          </a:bodyPr>
          <a:lstStyle>
            <a:lvl1pPr lvl="0" algn="r">
              <a:buNone/>
              <a:defRPr sz="5300">
                <a:solidFill>
                  <a:schemeClr val="dk2"/>
                </a:solidFill>
              </a:defRPr>
            </a:lvl1pPr>
            <a:lvl2pPr lvl="1" algn="r">
              <a:buNone/>
              <a:defRPr sz="5300">
                <a:solidFill>
                  <a:schemeClr val="dk2"/>
                </a:solidFill>
              </a:defRPr>
            </a:lvl2pPr>
            <a:lvl3pPr lvl="2" algn="r">
              <a:buNone/>
              <a:defRPr sz="5300">
                <a:solidFill>
                  <a:schemeClr val="dk2"/>
                </a:solidFill>
              </a:defRPr>
            </a:lvl3pPr>
            <a:lvl4pPr lvl="3" algn="r">
              <a:buNone/>
              <a:defRPr sz="5300">
                <a:solidFill>
                  <a:schemeClr val="dk2"/>
                </a:solidFill>
              </a:defRPr>
            </a:lvl4pPr>
            <a:lvl5pPr lvl="4" algn="r">
              <a:buNone/>
              <a:defRPr sz="5300">
                <a:solidFill>
                  <a:schemeClr val="dk2"/>
                </a:solidFill>
              </a:defRPr>
            </a:lvl5pPr>
            <a:lvl6pPr lvl="5" algn="r">
              <a:buNone/>
              <a:defRPr sz="5300">
                <a:solidFill>
                  <a:schemeClr val="dk2"/>
                </a:solidFill>
              </a:defRPr>
            </a:lvl6pPr>
            <a:lvl7pPr lvl="6" algn="r">
              <a:buNone/>
              <a:defRPr sz="5300">
                <a:solidFill>
                  <a:schemeClr val="dk2"/>
                </a:solidFill>
              </a:defRPr>
            </a:lvl7pPr>
            <a:lvl8pPr lvl="7" algn="r">
              <a:buNone/>
              <a:defRPr sz="5300">
                <a:solidFill>
                  <a:schemeClr val="dk2"/>
                </a:solidFill>
              </a:defRPr>
            </a:lvl8pPr>
            <a:lvl9pPr lvl="8" algn="r">
              <a:buNone/>
              <a:defRPr sz="5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017523" y="1752604"/>
            <a:ext cx="37856100" cy="6363000"/>
          </a:xfrm>
          <a:prstGeom prst="rect">
            <a:avLst/>
          </a:prstGeom>
          <a:noFill/>
          <a:ln>
            <a:noFill/>
          </a:ln>
        </p:spPr>
        <p:txBody>
          <a:bodyPr anchorCtr="0" anchor="ctr" bIns="121200" lIns="242525" spcFirstLastPara="1" rIns="242525" wrap="square" tIns="121200">
            <a:normAutofit/>
          </a:bodyPr>
          <a:lstStyle>
            <a:lvl1pPr lvl="0" marR="0" rtl="0" algn="l">
              <a:lnSpc>
                <a:spcPct val="90000"/>
              </a:lnSpc>
              <a:spcBef>
                <a:spcPts val="0"/>
              </a:spcBef>
              <a:spcAft>
                <a:spcPts val="0"/>
              </a:spcAft>
              <a:buClr>
                <a:schemeClr val="dk1"/>
              </a:buClr>
              <a:buSzPts val="17100"/>
              <a:buFont typeface="Calibri"/>
              <a:buNone/>
              <a:defRPr b="0" i="0" sz="17100" u="none" cap="none" strike="noStrike">
                <a:solidFill>
                  <a:schemeClr val="dk1"/>
                </a:solidFill>
                <a:latin typeface="Calibri"/>
                <a:ea typeface="Calibri"/>
                <a:cs typeface="Calibri"/>
                <a:sym typeface="Calibri"/>
              </a:defRPr>
            </a:lvl1pPr>
            <a:lvl2pPr lvl="1" rtl="0">
              <a:spcBef>
                <a:spcPts val="0"/>
              </a:spcBef>
              <a:spcAft>
                <a:spcPts val="0"/>
              </a:spcAft>
              <a:buSzPts val="3700"/>
              <a:buNone/>
              <a:defRPr sz="4800"/>
            </a:lvl2pPr>
            <a:lvl3pPr lvl="2" rtl="0">
              <a:spcBef>
                <a:spcPts val="0"/>
              </a:spcBef>
              <a:spcAft>
                <a:spcPts val="0"/>
              </a:spcAft>
              <a:buSzPts val="3700"/>
              <a:buNone/>
              <a:defRPr sz="4800"/>
            </a:lvl3pPr>
            <a:lvl4pPr lvl="3" rtl="0">
              <a:spcBef>
                <a:spcPts val="0"/>
              </a:spcBef>
              <a:spcAft>
                <a:spcPts val="0"/>
              </a:spcAft>
              <a:buSzPts val="3700"/>
              <a:buNone/>
              <a:defRPr sz="4800"/>
            </a:lvl4pPr>
            <a:lvl5pPr lvl="4" rtl="0">
              <a:spcBef>
                <a:spcPts val="0"/>
              </a:spcBef>
              <a:spcAft>
                <a:spcPts val="0"/>
              </a:spcAft>
              <a:buSzPts val="3700"/>
              <a:buNone/>
              <a:defRPr sz="4800"/>
            </a:lvl5pPr>
            <a:lvl6pPr lvl="5" rtl="0">
              <a:spcBef>
                <a:spcPts val="0"/>
              </a:spcBef>
              <a:spcAft>
                <a:spcPts val="0"/>
              </a:spcAft>
              <a:buSzPts val="3700"/>
              <a:buNone/>
              <a:defRPr sz="4800"/>
            </a:lvl6pPr>
            <a:lvl7pPr lvl="6" rtl="0">
              <a:spcBef>
                <a:spcPts val="0"/>
              </a:spcBef>
              <a:spcAft>
                <a:spcPts val="0"/>
              </a:spcAft>
              <a:buSzPts val="3700"/>
              <a:buNone/>
              <a:defRPr sz="4800"/>
            </a:lvl7pPr>
            <a:lvl8pPr lvl="7" rtl="0">
              <a:spcBef>
                <a:spcPts val="0"/>
              </a:spcBef>
              <a:spcAft>
                <a:spcPts val="0"/>
              </a:spcAft>
              <a:buSzPts val="3700"/>
              <a:buNone/>
              <a:defRPr sz="4800"/>
            </a:lvl8pPr>
            <a:lvl9pPr lvl="8" rtl="0">
              <a:spcBef>
                <a:spcPts val="0"/>
              </a:spcBef>
              <a:spcAft>
                <a:spcPts val="0"/>
              </a:spcAft>
              <a:buSzPts val="3700"/>
              <a:buNone/>
              <a:defRPr sz="4800"/>
            </a:lvl9pPr>
          </a:lstStyle>
          <a:p/>
        </p:txBody>
      </p:sp>
      <p:sp>
        <p:nvSpPr>
          <p:cNvPr id="52" name="Google Shape;52;p13"/>
          <p:cNvSpPr txBox="1"/>
          <p:nvPr>
            <p:ph idx="1" type="body"/>
          </p:nvPr>
        </p:nvSpPr>
        <p:spPr>
          <a:xfrm>
            <a:off x="3017523" y="8763011"/>
            <a:ext cx="37856100" cy="20885700"/>
          </a:xfrm>
          <a:prstGeom prst="rect">
            <a:avLst/>
          </a:prstGeom>
          <a:noFill/>
          <a:ln>
            <a:noFill/>
          </a:ln>
        </p:spPr>
        <p:txBody>
          <a:bodyPr anchorCtr="0" anchor="t" bIns="121200" lIns="242525" spcFirstLastPara="1" rIns="242525" wrap="square" tIns="121200">
            <a:normAutofit/>
          </a:bodyPr>
          <a:lstStyle>
            <a:lvl1pPr indent="-939800" lvl="0" marL="457200" marR="0" rtl="0" algn="l">
              <a:lnSpc>
                <a:spcPct val="90000"/>
              </a:lnSpc>
              <a:spcBef>
                <a:spcPts val="3700"/>
              </a:spcBef>
              <a:spcAft>
                <a:spcPts val="0"/>
              </a:spcAft>
              <a:buClr>
                <a:schemeClr val="dk1"/>
              </a:buClr>
              <a:buSzPts val="11200"/>
              <a:buFont typeface="Arial"/>
              <a:buChar char="•"/>
              <a:defRPr b="0" i="0" sz="11200" u="none" cap="none" strike="noStrike">
                <a:solidFill>
                  <a:schemeClr val="dk1"/>
                </a:solidFill>
                <a:latin typeface="Calibri"/>
                <a:ea typeface="Calibri"/>
                <a:cs typeface="Calibri"/>
                <a:sym typeface="Calibri"/>
              </a:defRPr>
            </a:lvl1pPr>
            <a:lvl2pPr indent="-838200" lvl="1" marL="914400" marR="0" rtl="0" algn="l">
              <a:lnSpc>
                <a:spcPct val="90000"/>
              </a:lnSpc>
              <a:spcBef>
                <a:spcPts val="21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2pPr>
            <a:lvl3pPr indent="-736600" lvl="2" marL="1371600" marR="0" rtl="0" algn="l">
              <a:lnSpc>
                <a:spcPct val="90000"/>
              </a:lnSpc>
              <a:spcBef>
                <a:spcPts val="21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3pPr>
            <a:lvl4pPr indent="-666750" lvl="3" marL="18288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4pPr>
            <a:lvl5pPr indent="-666750" lvl="4" marL="22860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5pPr>
            <a:lvl6pPr indent="-666750" lvl="5" marL="27432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6pPr>
            <a:lvl7pPr indent="-666750" lvl="6" marL="32004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7pPr>
            <a:lvl8pPr indent="-666750" lvl="7" marL="36576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8pPr>
            <a:lvl9pPr indent="-666750" lvl="8" marL="4114800" marR="0" rtl="0" algn="l">
              <a:lnSpc>
                <a:spcPct val="90000"/>
              </a:lnSpc>
              <a:spcBef>
                <a:spcPts val="2100"/>
              </a:spcBef>
              <a:spcAft>
                <a:spcPts val="0"/>
              </a:spcAft>
              <a:buClr>
                <a:schemeClr val="dk1"/>
              </a:buClr>
              <a:buSzPts val="6900"/>
              <a:buFont typeface="Arial"/>
              <a:buChar char="•"/>
              <a:defRPr b="0" i="0" sz="69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3017523" y="30510519"/>
            <a:ext cx="9875400" cy="1752900"/>
          </a:xfrm>
          <a:prstGeom prst="rect">
            <a:avLst/>
          </a:prstGeom>
          <a:noFill/>
          <a:ln>
            <a:noFill/>
          </a:ln>
        </p:spPr>
        <p:txBody>
          <a:bodyPr anchorCtr="0" anchor="ctr" bIns="121200" lIns="242525" spcFirstLastPara="1" rIns="242525" wrap="square" tIns="121200">
            <a:noAutofit/>
          </a:bodyPr>
          <a:lstStyle>
            <a:lvl1pPr lvl="0" marR="0" rtl="0" algn="l">
              <a:spcBef>
                <a:spcPts val="0"/>
              </a:spcBef>
              <a:spcAft>
                <a:spcPts val="0"/>
              </a:spcAft>
              <a:buSzPts val="3700"/>
              <a:buNone/>
              <a:defRPr b="0" i="0" sz="4800" u="none" cap="none" strike="noStrike">
                <a:solidFill>
                  <a:srgbClr val="888888"/>
                </a:solidFill>
                <a:latin typeface="Calibri"/>
                <a:ea typeface="Calibri"/>
                <a:cs typeface="Calibri"/>
                <a:sym typeface="Calibri"/>
              </a:defRPr>
            </a:lvl1pPr>
            <a:lvl2pPr lvl="1"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2pPr>
            <a:lvl3pPr lvl="2"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3pPr>
            <a:lvl4pPr lvl="3"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4pPr>
            <a:lvl5pPr lvl="4"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5pPr>
            <a:lvl6pPr lvl="5"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6pPr>
            <a:lvl7pPr lvl="6"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7pPr>
            <a:lvl8pPr lvl="7"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8pPr>
            <a:lvl9pPr lvl="8"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14538971" y="30510519"/>
            <a:ext cx="14813400" cy="1752900"/>
          </a:xfrm>
          <a:prstGeom prst="rect">
            <a:avLst/>
          </a:prstGeom>
          <a:noFill/>
          <a:ln>
            <a:noFill/>
          </a:ln>
        </p:spPr>
        <p:txBody>
          <a:bodyPr anchorCtr="0" anchor="ctr" bIns="121200" lIns="242525" spcFirstLastPara="1" rIns="242525" wrap="square" tIns="121200">
            <a:noAutofit/>
          </a:bodyPr>
          <a:lstStyle>
            <a:lvl1pPr lvl="0" marR="0" rtl="0" algn="ctr">
              <a:spcBef>
                <a:spcPts val="0"/>
              </a:spcBef>
              <a:spcAft>
                <a:spcPts val="0"/>
              </a:spcAft>
              <a:buSzPts val="3700"/>
              <a:buNone/>
              <a:defRPr b="0" i="0" sz="4800" u="none" cap="none" strike="noStrike">
                <a:solidFill>
                  <a:srgbClr val="888888"/>
                </a:solidFill>
                <a:latin typeface="Calibri"/>
                <a:ea typeface="Calibri"/>
                <a:cs typeface="Calibri"/>
                <a:sym typeface="Calibri"/>
              </a:defRPr>
            </a:lvl1pPr>
            <a:lvl2pPr lvl="1"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2pPr>
            <a:lvl3pPr lvl="2"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3pPr>
            <a:lvl4pPr lvl="3"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4pPr>
            <a:lvl5pPr lvl="4"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5pPr>
            <a:lvl6pPr lvl="5"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6pPr>
            <a:lvl7pPr lvl="6"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7pPr>
            <a:lvl8pPr lvl="7"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8pPr>
            <a:lvl9pPr lvl="8" marR="0" rtl="0" algn="l">
              <a:spcBef>
                <a:spcPts val="0"/>
              </a:spcBef>
              <a:spcAft>
                <a:spcPts val="0"/>
              </a:spcAft>
              <a:buSzPts val="3700"/>
              <a:buNone/>
              <a:defRPr b="0" i="0" sz="48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30998182" y="30510519"/>
            <a:ext cx="9875400" cy="1752900"/>
          </a:xfrm>
          <a:prstGeom prst="rect">
            <a:avLst/>
          </a:prstGeom>
          <a:noFill/>
          <a:ln>
            <a:noFill/>
          </a:ln>
        </p:spPr>
        <p:txBody>
          <a:bodyPr anchorCtr="0" anchor="ctr" bIns="121200" lIns="242525" spcFirstLastPara="1" rIns="242525" wrap="square" tIns="121200">
            <a:noAutofit/>
          </a:bodyPr>
          <a:lstStyle>
            <a:lvl1pPr indent="0" lvl="0" marL="0" marR="0" rtl="0" algn="r">
              <a:spcBef>
                <a:spcPts val="0"/>
              </a:spcBef>
              <a:buNone/>
              <a:defRPr b="0" i="0" sz="4800" u="none" cap="none" strike="noStrike">
                <a:solidFill>
                  <a:srgbClr val="888888"/>
                </a:solidFill>
                <a:latin typeface="Calibri"/>
                <a:ea typeface="Calibri"/>
                <a:cs typeface="Calibri"/>
                <a:sym typeface="Calibri"/>
              </a:defRPr>
            </a:lvl1pPr>
            <a:lvl2pPr indent="0" lvl="1" marL="0" marR="0" rtl="0" algn="r">
              <a:spcBef>
                <a:spcPts val="0"/>
              </a:spcBef>
              <a:buNone/>
              <a:defRPr b="0" i="0" sz="4800" u="none" cap="none" strike="noStrike">
                <a:solidFill>
                  <a:srgbClr val="888888"/>
                </a:solidFill>
                <a:latin typeface="Calibri"/>
                <a:ea typeface="Calibri"/>
                <a:cs typeface="Calibri"/>
                <a:sym typeface="Calibri"/>
              </a:defRPr>
            </a:lvl2pPr>
            <a:lvl3pPr indent="0" lvl="2" marL="0" marR="0" rtl="0" algn="r">
              <a:spcBef>
                <a:spcPts val="0"/>
              </a:spcBef>
              <a:buNone/>
              <a:defRPr b="0" i="0" sz="4800" u="none" cap="none" strike="noStrike">
                <a:solidFill>
                  <a:srgbClr val="888888"/>
                </a:solidFill>
                <a:latin typeface="Calibri"/>
                <a:ea typeface="Calibri"/>
                <a:cs typeface="Calibri"/>
                <a:sym typeface="Calibri"/>
              </a:defRPr>
            </a:lvl3pPr>
            <a:lvl4pPr indent="0" lvl="3" marL="0" marR="0" rtl="0" algn="r">
              <a:spcBef>
                <a:spcPts val="0"/>
              </a:spcBef>
              <a:buNone/>
              <a:defRPr b="0" i="0" sz="4800" u="none" cap="none" strike="noStrike">
                <a:solidFill>
                  <a:srgbClr val="888888"/>
                </a:solidFill>
                <a:latin typeface="Calibri"/>
                <a:ea typeface="Calibri"/>
                <a:cs typeface="Calibri"/>
                <a:sym typeface="Calibri"/>
              </a:defRPr>
            </a:lvl4pPr>
            <a:lvl5pPr indent="0" lvl="4" marL="0" marR="0" rtl="0" algn="r">
              <a:spcBef>
                <a:spcPts val="0"/>
              </a:spcBef>
              <a:buNone/>
              <a:defRPr b="0" i="0" sz="4800" u="none" cap="none" strike="noStrike">
                <a:solidFill>
                  <a:srgbClr val="888888"/>
                </a:solidFill>
                <a:latin typeface="Calibri"/>
                <a:ea typeface="Calibri"/>
                <a:cs typeface="Calibri"/>
                <a:sym typeface="Calibri"/>
              </a:defRPr>
            </a:lvl5pPr>
            <a:lvl6pPr indent="0" lvl="5" marL="0" marR="0" rtl="0" algn="r">
              <a:spcBef>
                <a:spcPts val="0"/>
              </a:spcBef>
              <a:buNone/>
              <a:defRPr b="0" i="0" sz="4800" u="none" cap="none" strike="noStrike">
                <a:solidFill>
                  <a:srgbClr val="888888"/>
                </a:solidFill>
                <a:latin typeface="Calibri"/>
                <a:ea typeface="Calibri"/>
                <a:cs typeface="Calibri"/>
                <a:sym typeface="Calibri"/>
              </a:defRPr>
            </a:lvl6pPr>
            <a:lvl7pPr indent="0" lvl="6" marL="0" marR="0" rtl="0" algn="r">
              <a:spcBef>
                <a:spcPts val="0"/>
              </a:spcBef>
              <a:buNone/>
              <a:defRPr b="0" i="0" sz="4800" u="none" cap="none" strike="noStrike">
                <a:solidFill>
                  <a:srgbClr val="888888"/>
                </a:solidFill>
                <a:latin typeface="Calibri"/>
                <a:ea typeface="Calibri"/>
                <a:cs typeface="Calibri"/>
                <a:sym typeface="Calibri"/>
              </a:defRPr>
            </a:lvl7pPr>
            <a:lvl8pPr indent="0" lvl="7" marL="0" marR="0" rtl="0" algn="r">
              <a:spcBef>
                <a:spcPts val="0"/>
              </a:spcBef>
              <a:buNone/>
              <a:defRPr b="0" i="0" sz="4800" u="none" cap="none" strike="noStrike">
                <a:solidFill>
                  <a:srgbClr val="888888"/>
                </a:solidFill>
                <a:latin typeface="Calibri"/>
                <a:ea typeface="Calibri"/>
                <a:cs typeface="Calibri"/>
                <a:sym typeface="Calibri"/>
              </a:defRPr>
            </a:lvl8pPr>
            <a:lvl9pPr indent="0" lvl="8" marL="0" marR="0" rtl="0" algn="r">
              <a:spcBef>
                <a:spcPts val="0"/>
              </a:spcBef>
              <a:buNone/>
              <a:defRPr b="0" i="0" sz="4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png"/><Relationship Id="rId10" Type="http://schemas.openxmlformats.org/officeDocument/2006/relationships/image" Target="../media/image9.png"/><Relationship Id="rId13" Type="http://schemas.openxmlformats.org/officeDocument/2006/relationships/image" Target="../media/image8.jpg"/><Relationship Id="rId12"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hyperlink" Target="https://www.kaggle.com/datasets/stucom/solar-energy-power-generation-dataset" TargetMode="External"/><Relationship Id="rId4" Type="http://schemas.openxmlformats.org/officeDocument/2006/relationships/hyperlink" Target="https://doi.org/10.5066/P9IA3TUS" TargetMode="External"/><Relationship Id="rId9" Type="http://schemas.openxmlformats.org/officeDocument/2006/relationships/image" Target="../media/image2.png"/><Relationship Id="rId15" Type="http://schemas.openxmlformats.org/officeDocument/2006/relationships/image" Target="../media/image7.jpg"/><Relationship Id="rId14" Type="http://schemas.openxmlformats.org/officeDocument/2006/relationships/image" Target="../media/image5.jpg"/><Relationship Id="rId5" Type="http://schemas.openxmlformats.org/officeDocument/2006/relationships/hyperlink" Target="https://www.kaggle.com/datasets/ivnlee/solar-energy-production" TargetMode="External"/><Relationship Id="rId6" Type="http://schemas.openxmlformats.org/officeDocument/2006/relationships/image" Target="../media/image10.png"/><Relationship Id="rId7" Type="http://schemas.openxmlformats.org/officeDocument/2006/relationships/image" Target="../media/image4.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p:nvPr/>
        </p:nvSpPr>
        <p:spPr>
          <a:xfrm>
            <a:off x="35082450" y="5417750"/>
            <a:ext cx="8530500" cy="101103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121200">
            <a:noAutofit/>
          </a:bodyPr>
          <a:lstStyle/>
          <a:p>
            <a:pPr indent="0" lvl="0" marL="0" marR="0" rtl="0" algn="just">
              <a:lnSpc>
                <a:spcPct val="90000"/>
              </a:lnSpc>
              <a:spcBef>
                <a:spcPts val="0"/>
              </a:spcBef>
              <a:spcAft>
                <a:spcPts val="0"/>
              </a:spcAft>
              <a:buNone/>
            </a:pPr>
            <a:r>
              <a:t/>
            </a:r>
            <a:endParaRPr b="0" i="0" sz="3700" u="none" cap="none" strike="noStrike">
              <a:solidFill>
                <a:schemeClr val="dk1"/>
              </a:solidFill>
              <a:latin typeface="Times New Roman"/>
              <a:ea typeface="Times New Roman"/>
              <a:cs typeface="Times New Roman"/>
              <a:sym typeface="Times New Roman"/>
            </a:endParaRPr>
          </a:p>
          <a:p>
            <a:pPr indent="0" lvl="0" marL="0" marR="0" rtl="0" algn="just">
              <a:lnSpc>
                <a:spcPct val="90000"/>
              </a:lnSpc>
              <a:spcBef>
                <a:spcPts val="1600"/>
              </a:spcBef>
              <a:spcAft>
                <a:spcPts val="0"/>
              </a:spcAft>
              <a:buNone/>
            </a:pPr>
            <a:r>
              <a:t/>
            </a:r>
            <a:endParaRPr b="0" i="0" sz="4300" u="none" cap="none" strike="noStrike">
              <a:solidFill>
                <a:schemeClr val="dk1"/>
              </a:solidFill>
              <a:latin typeface="Times New Roman"/>
              <a:ea typeface="Times New Roman"/>
              <a:cs typeface="Times New Roman"/>
              <a:sym typeface="Times New Roman"/>
            </a:endParaRPr>
          </a:p>
          <a:p>
            <a:pPr indent="0" lvl="0" marL="0" marR="0" rtl="0" algn="just">
              <a:lnSpc>
                <a:spcPct val="90000"/>
              </a:lnSpc>
              <a:spcBef>
                <a:spcPts val="1600"/>
              </a:spcBef>
              <a:spcAft>
                <a:spcPts val="0"/>
              </a:spcAft>
              <a:buNone/>
            </a:pPr>
            <a:r>
              <a:t/>
            </a:r>
            <a:endParaRPr b="0" i="0" sz="4300" u="none" cap="none" strike="noStrike">
              <a:solidFill>
                <a:schemeClr val="dk1"/>
              </a:solidFill>
              <a:latin typeface="Times New Roman"/>
              <a:ea typeface="Times New Roman"/>
              <a:cs typeface="Times New Roman"/>
              <a:sym typeface="Times New Roman"/>
            </a:endParaRPr>
          </a:p>
          <a:p>
            <a:pPr indent="0" lvl="0" marL="0" marR="0" rtl="0" algn="just">
              <a:lnSpc>
                <a:spcPct val="90000"/>
              </a:lnSpc>
              <a:spcBef>
                <a:spcPts val="1600"/>
              </a:spcBef>
              <a:spcAft>
                <a:spcPts val="0"/>
              </a:spcAft>
              <a:buNone/>
            </a:pPr>
            <a:r>
              <a:t/>
            </a:r>
            <a:endParaRPr b="0" i="0" sz="4300" u="none" cap="none" strike="noStrike">
              <a:solidFill>
                <a:schemeClr val="dk1"/>
              </a:solidFill>
              <a:latin typeface="Times New Roman"/>
              <a:ea typeface="Times New Roman"/>
              <a:cs typeface="Times New Roman"/>
              <a:sym typeface="Times New Roman"/>
            </a:endParaRPr>
          </a:p>
          <a:p>
            <a:pPr indent="0" lvl="0" marL="0" marR="0" rtl="0" algn="just">
              <a:lnSpc>
                <a:spcPct val="90000"/>
              </a:lnSpc>
              <a:spcBef>
                <a:spcPts val="1600"/>
              </a:spcBef>
              <a:spcAft>
                <a:spcPts val="0"/>
              </a:spcAft>
              <a:buNone/>
            </a:pPr>
            <a:r>
              <a:t/>
            </a:r>
            <a:endParaRPr b="0" i="0" sz="4300" u="none" cap="none" strike="noStrike">
              <a:solidFill>
                <a:schemeClr val="dk1"/>
              </a:solidFill>
              <a:latin typeface="Times New Roman"/>
              <a:ea typeface="Times New Roman"/>
              <a:cs typeface="Times New Roman"/>
              <a:sym typeface="Times New Roman"/>
            </a:endParaRPr>
          </a:p>
          <a:p>
            <a:pPr indent="0" lvl="0" marL="0" marR="0" rtl="0" algn="just">
              <a:lnSpc>
                <a:spcPct val="90000"/>
              </a:lnSpc>
              <a:spcBef>
                <a:spcPts val="1600"/>
              </a:spcBef>
              <a:spcAft>
                <a:spcPts val="0"/>
              </a:spcAft>
              <a:buNone/>
            </a:pPr>
            <a:r>
              <a:t/>
            </a:r>
            <a:endParaRPr sz="3700"/>
          </a:p>
        </p:txBody>
      </p:sp>
      <p:sp>
        <p:nvSpPr>
          <p:cNvPr id="130" name="Google Shape;130;p25"/>
          <p:cNvSpPr/>
          <p:nvPr/>
        </p:nvSpPr>
        <p:spPr>
          <a:xfrm>
            <a:off x="0" y="-332775"/>
            <a:ext cx="43891200" cy="4309800"/>
          </a:xfrm>
          <a:prstGeom prst="rect">
            <a:avLst/>
          </a:prstGeom>
          <a:solidFill>
            <a:srgbClr val="CC0000"/>
          </a:solidFill>
          <a:ln>
            <a:noFill/>
          </a:ln>
        </p:spPr>
        <p:txBody>
          <a:bodyPr anchorCtr="0" anchor="ctr" bIns="101075" lIns="202125" spcFirstLastPara="1" rIns="202125" wrap="square" tIns="101075">
            <a:noAutofit/>
          </a:bodyPr>
          <a:lstStyle/>
          <a:p>
            <a:pPr indent="0" lvl="0" marL="0" marR="0" rtl="0" algn="ctr">
              <a:spcBef>
                <a:spcPts val="0"/>
              </a:spcBef>
              <a:spcAft>
                <a:spcPts val="0"/>
              </a:spcAft>
              <a:buClr>
                <a:srgbClr val="000000"/>
              </a:buClr>
              <a:buSzPts val="2700"/>
              <a:buFont typeface="Arial"/>
              <a:buNone/>
            </a:pPr>
            <a:r>
              <a:rPr b="0" i="0" lang="en" sz="13300" u="none" cap="none" strike="noStrike">
                <a:solidFill>
                  <a:srgbClr val="000000"/>
                </a:solidFill>
                <a:latin typeface="Georgia"/>
                <a:ea typeface="Georgia"/>
                <a:cs typeface="Georgia"/>
                <a:sym typeface="Georgia"/>
              </a:rPr>
              <a:t> </a:t>
            </a:r>
            <a:endParaRPr b="0" i="0" sz="9100" u="none" cap="none" strike="noStrike">
              <a:solidFill>
                <a:schemeClr val="lt1"/>
              </a:solidFill>
              <a:latin typeface="Arial"/>
              <a:ea typeface="Arial"/>
              <a:cs typeface="Arial"/>
              <a:sym typeface="Arial"/>
            </a:endParaRPr>
          </a:p>
        </p:txBody>
      </p:sp>
      <p:sp>
        <p:nvSpPr>
          <p:cNvPr id="131" name="Google Shape;131;p25"/>
          <p:cNvSpPr txBox="1"/>
          <p:nvPr/>
        </p:nvSpPr>
        <p:spPr>
          <a:xfrm>
            <a:off x="942000" y="575"/>
            <a:ext cx="42949200" cy="1460700"/>
          </a:xfrm>
          <a:prstGeom prst="rect">
            <a:avLst/>
          </a:prstGeom>
          <a:noFill/>
          <a:ln>
            <a:noFill/>
          </a:ln>
        </p:spPr>
        <p:txBody>
          <a:bodyPr anchorCtr="0" anchor="t" bIns="121200" lIns="242525" spcFirstLastPara="1" rIns="242525" wrap="square" tIns="121200">
            <a:spAutoFit/>
          </a:bodyPr>
          <a:lstStyle/>
          <a:p>
            <a:pPr indent="0" lvl="0" marL="0" rtl="0" algn="l">
              <a:lnSpc>
                <a:spcPct val="115000"/>
              </a:lnSpc>
              <a:spcBef>
                <a:spcPts val="0"/>
              </a:spcBef>
              <a:spcAft>
                <a:spcPts val="0"/>
              </a:spcAft>
              <a:buClr>
                <a:schemeClr val="dk1"/>
              </a:buClr>
              <a:buSzPts val="5900"/>
              <a:buFont typeface="Arial"/>
              <a:buNone/>
            </a:pPr>
            <a:r>
              <a:rPr lang="en" sz="7900">
                <a:solidFill>
                  <a:schemeClr val="lt1"/>
                </a:solidFill>
                <a:latin typeface="Times New Roman"/>
                <a:ea typeface="Times New Roman"/>
                <a:cs typeface="Times New Roman"/>
                <a:sym typeface="Times New Roman"/>
              </a:rPr>
              <a:t>Optimizing Solar Farm Efficiency: An Analysis of Geographic, Technological, and Temporal Influences</a:t>
            </a:r>
            <a:endParaRPr b="1" sz="14300">
              <a:solidFill>
                <a:schemeClr val="lt1"/>
              </a:solidFill>
              <a:latin typeface="Times New Roman"/>
              <a:ea typeface="Times New Roman"/>
              <a:cs typeface="Times New Roman"/>
              <a:sym typeface="Times New Roman"/>
            </a:endParaRPr>
          </a:p>
        </p:txBody>
      </p:sp>
      <p:sp>
        <p:nvSpPr>
          <p:cNvPr id="132" name="Google Shape;132;p25"/>
          <p:cNvSpPr txBox="1"/>
          <p:nvPr/>
        </p:nvSpPr>
        <p:spPr>
          <a:xfrm>
            <a:off x="6619453" y="1705475"/>
            <a:ext cx="27829500" cy="1722600"/>
          </a:xfrm>
          <a:prstGeom prst="rect">
            <a:avLst/>
          </a:prstGeom>
          <a:noFill/>
          <a:ln>
            <a:noFill/>
          </a:ln>
        </p:spPr>
        <p:txBody>
          <a:bodyPr anchorCtr="0" anchor="t" bIns="121200" lIns="242525" spcFirstLastPara="1" rIns="242525" wrap="square" tIns="121200">
            <a:spAutoFit/>
          </a:bodyPr>
          <a:lstStyle/>
          <a:p>
            <a:pPr indent="0" lvl="0" marL="0" marR="0" rtl="0" algn="ctr">
              <a:spcBef>
                <a:spcPts val="0"/>
              </a:spcBef>
              <a:spcAft>
                <a:spcPts val="0"/>
              </a:spcAft>
              <a:buNone/>
            </a:pPr>
            <a:r>
              <a:rPr b="0" i="0" lang="en" sz="4800" u="none" cap="none" strike="noStrike">
                <a:solidFill>
                  <a:schemeClr val="lt1"/>
                </a:solidFill>
                <a:latin typeface="Times New Roman"/>
                <a:ea typeface="Times New Roman"/>
                <a:cs typeface="Times New Roman"/>
                <a:sym typeface="Times New Roman"/>
              </a:rPr>
              <a:t>Group member: </a:t>
            </a:r>
            <a:r>
              <a:rPr lang="en" sz="4800">
                <a:solidFill>
                  <a:schemeClr val="lt1"/>
                </a:solidFill>
                <a:latin typeface="Times New Roman"/>
                <a:ea typeface="Times New Roman"/>
                <a:cs typeface="Times New Roman"/>
                <a:sym typeface="Times New Roman"/>
              </a:rPr>
              <a:t>Haohui Zheng</a:t>
            </a:r>
            <a:r>
              <a:rPr b="0" i="0" lang="en" sz="4800" u="none" cap="none" strike="noStrike">
                <a:solidFill>
                  <a:schemeClr val="lt1"/>
                </a:solidFill>
                <a:latin typeface="Times New Roman"/>
                <a:ea typeface="Times New Roman"/>
                <a:cs typeface="Times New Roman"/>
                <a:sym typeface="Times New Roman"/>
              </a:rPr>
              <a:t>(</a:t>
            </a:r>
            <a:r>
              <a:rPr lang="en" sz="4800">
                <a:solidFill>
                  <a:schemeClr val="lt1"/>
                </a:solidFill>
                <a:latin typeface="Times New Roman"/>
                <a:ea typeface="Times New Roman"/>
                <a:cs typeface="Times New Roman"/>
                <a:sym typeface="Times New Roman"/>
              </a:rPr>
              <a:t>zhhaohui06@hotmail.com</a:t>
            </a:r>
            <a:r>
              <a:rPr b="0" i="0" lang="en" sz="4800" u="none" cap="none" strike="noStrike">
                <a:solidFill>
                  <a:schemeClr val="lt1"/>
                </a:solidFill>
                <a:latin typeface="Times New Roman"/>
                <a:ea typeface="Times New Roman"/>
                <a:cs typeface="Times New Roman"/>
                <a:sym typeface="Times New Roman"/>
              </a:rPr>
              <a:t>) </a:t>
            </a:r>
            <a:r>
              <a:rPr lang="en" sz="4800">
                <a:solidFill>
                  <a:schemeClr val="lt1"/>
                </a:solidFill>
                <a:latin typeface="Times New Roman"/>
                <a:ea typeface="Times New Roman"/>
                <a:cs typeface="Times New Roman"/>
                <a:sym typeface="Times New Roman"/>
              </a:rPr>
              <a:t>Shentong Li</a:t>
            </a:r>
            <a:r>
              <a:rPr b="0" i="0" lang="en" sz="4800" u="none" cap="none" strike="noStrike">
                <a:solidFill>
                  <a:schemeClr val="lt1"/>
                </a:solidFill>
                <a:latin typeface="Times New Roman"/>
                <a:ea typeface="Times New Roman"/>
                <a:cs typeface="Times New Roman"/>
                <a:sym typeface="Times New Roman"/>
              </a:rPr>
              <a:t>(</a:t>
            </a:r>
            <a:r>
              <a:rPr lang="en" sz="4800" u="none">
                <a:solidFill>
                  <a:schemeClr val="lt1"/>
                </a:solidFill>
                <a:latin typeface="Times New Roman"/>
                <a:ea typeface="Times New Roman"/>
                <a:cs typeface="Times New Roman"/>
                <a:sym typeface="Times New Roman"/>
              </a:rPr>
              <a:t>lishentong20030217@126.com</a:t>
            </a:r>
            <a:r>
              <a:rPr b="0" i="0" lang="en" sz="4800" u="none" cap="none" strike="noStrike">
                <a:solidFill>
                  <a:schemeClr val="lt1"/>
                </a:solidFill>
                <a:latin typeface="Times New Roman"/>
                <a:ea typeface="Times New Roman"/>
                <a:cs typeface="Times New Roman"/>
                <a:sym typeface="Times New Roman"/>
              </a:rPr>
              <a:t>)</a:t>
            </a:r>
            <a:endParaRPr b="0" i="0" sz="4800" u="none" cap="none" strike="noStrike">
              <a:solidFill>
                <a:schemeClr val="lt1"/>
              </a:solidFill>
              <a:latin typeface="Times New Roman"/>
              <a:ea typeface="Times New Roman"/>
              <a:cs typeface="Times New Roman"/>
              <a:sym typeface="Times New Roman"/>
            </a:endParaRPr>
          </a:p>
          <a:p>
            <a:pPr indent="0" lvl="0" marL="0" rtl="0" algn="ctr">
              <a:spcBef>
                <a:spcPts val="0"/>
              </a:spcBef>
              <a:spcAft>
                <a:spcPts val="0"/>
              </a:spcAft>
              <a:buClr>
                <a:schemeClr val="dk1"/>
              </a:buClr>
              <a:buFont typeface="Arial"/>
              <a:buNone/>
            </a:pPr>
            <a:r>
              <a:rPr lang="en" sz="4800">
                <a:solidFill>
                  <a:schemeClr val="lt1"/>
                </a:solidFill>
                <a:latin typeface="Times New Roman"/>
                <a:ea typeface="Times New Roman"/>
                <a:cs typeface="Times New Roman"/>
                <a:sym typeface="Times New Roman"/>
              </a:rPr>
              <a:t>Professor: Majed Al-Ghandour (mnalgha@ncsu.edu) </a:t>
            </a:r>
            <a:endParaRPr sz="4800">
              <a:solidFill>
                <a:schemeClr val="lt1"/>
              </a:solidFill>
              <a:latin typeface="Times New Roman"/>
              <a:ea typeface="Times New Roman"/>
              <a:cs typeface="Times New Roman"/>
              <a:sym typeface="Times New Roman"/>
            </a:endParaRPr>
          </a:p>
        </p:txBody>
      </p:sp>
      <p:sp>
        <p:nvSpPr>
          <p:cNvPr id="133" name="Google Shape;133;p25"/>
          <p:cNvSpPr/>
          <p:nvPr/>
        </p:nvSpPr>
        <p:spPr>
          <a:xfrm>
            <a:off x="8778825" y="4377300"/>
            <a:ext cx="25853700" cy="1123200"/>
          </a:xfrm>
          <a:prstGeom prst="rect">
            <a:avLst/>
          </a:prstGeom>
          <a:solidFill>
            <a:srgbClr val="548135"/>
          </a:solidFill>
          <a:ln cap="flat" cmpd="sng" w="12700">
            <a:solidFill>
              <a:srgbClr val="31538F"/>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i="0" lang="en" sz="3700" u="none" cap="none" strike="noStrike">
                <a:solidFill>
                  <a:schemeClr val="lt1"/>
                </a:solidFill>
                <a:latin typeface="Times New Roman"/>
                <a:ea typeface="Times New Roman"/>
                <a:cs typeface="Times New Roman"/>
                <a:sym typeface="Times New Roman"/>
              </a:rPr>
              <a:t>PRODUCT &amp; RESULT</a:t>
            </a:r>
            <a:endParaRPr sz="3700"/>
          </a:p>
        </p:txBody>
      </p:sp>
      <p:sp>
        <p:nvSpPr>
          <p:cNvPr id="134" name="Google Shape;134;p25"/>
          <p:cNvSpPr/>
          <p:nvPr/>
        </p:nvSpPr>
        <p:spPr>
          <a:xfrm>
            <a:off x="35078067" y="4374439"/>
            <a:ext cx="8529000" cy="1128900"/>
          </a:xfrm>
          <a:prstGeom prst="rect">
            <a:avLst/>
          </a:prstGeom>
          <a:solidFill>
            <a:srgbClr val="595959"/>
          </a:solidFill>
          <a:ln cap="flat" cmpd="sng" w="12700">
            <a:solidFill>
              <a:srgbClr val="31538F"/>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i="0" lang="en" sz="3700" u="none" cap="none" strike="noStrike">
                <a:solidFill>
                  <a:schemeClr val="lt1"/>
                </a:solidFill>
                <a:latin typeface="Times New Roman"/>
                <a:ea typeface="Times New Roman"/>
                <a:cs typeface="Times New Roman"/>
                <a:sym typeface="Times New Roman"/>
              </a:rPr>
              <a:t>CONCLUSION</a:t>
            </a:r>
            <a:endParaRPr sz="3700"/>
          </a:p>
        </p:txBody>
      </p:sp>
      <p:sp>
        <p:nvSpPr>
          <p:cNvPr id="135" name="Google Shape;135;p25"/>
          <p:cNvSpPr/>
          <p:nvPr/>
        </p:nvSpPr>
        <p:spPr>
          <a:xfrm>
            <a:off x="263565" y="4371804"/>
            <a:ext cx="8069700" cy="1142400"/>
          </a:xfrm>
          <a:prstGeom prst="rect">
            <a:avLst/>
          </a:prstGeom>
          <a:solidFill>
            <a:schemeClr val="accent4"/>
          </a:solidFill>
          <a:ln cap="flat" cmpd="sng" w="12700">
            <a:solidFill>
              <a:schemeClr val="lt1"/>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i="0" lang="en" sz="3700" u="none" cap="none" strike="noStrike">
                <a:solidFill>
                  <a:schemeClr val="lt1"/>
                </a:solidFill>
                <a:latin typeface="Times New Roman"/>
                <a:ea typeface="Times New Roman"/>
                <a:cs typeface="Times New Roman"/>
                <a:sym typeface="Times New Roman"/>
              </a:rPr>
              <a:t>INTRODUCTION</a:t>
            </a:r>
            <a:endParaRPr sz="3700"/>
          </a:p>
        </p:txBody>
      </p:sp>
      <p:sp>
        <p:nvSpPr>
          <p:cNvPr id="136" name="Google Shape;136;p25"/>
          <p:cNvSpPr/>
          <p:nvPr/>
        </p:nvSpPr>
        <p:spPr>
          <a:xfrm>
            <a:off x="35166600" y="16459200"/>
            <a:ext cx="8362200" cy="68370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121200">
            <a:noAutofit/>
          </a:bodyPr>
          <a:lstStyle/>
          <a:p>
            <a:pPr indent="0" lvl="0" marL="0" marR="0" rtl="0" algn="just">
              <a:spcBef>
                <a:spcPts val="0"/>
              </a:spcBef>
              <a:spcAft>
                <a:spcPts val="0"/>
              </a:spcAft>
              <a:buClr>
                <a:schemeClr val="dk1"/>
              </a:buClr>
              <a:buSzPts val="4300"/>
              <a:buFont typeface="Arial"/>
              <a:buNone/>
            </a:pPr>
            <a:r>
              <a:t/>
            </a:r>
            <a:endParaRPr sz="4300">
              <a:solidFill>
                <a:schemeClr val="dk1"/>
              </a:solidFill>
              <a:latin typeface="Times New Roman"/>
              <a:ea typeface="Times New Roman"/>
              <a:cs typeface="Times New Roman"/>
              <a:sym typeface="Times New Roman"/>
            </a:endParaRPr>
          </a:p>
        </p:txBody>
      </p:sp>
      <p:sp>
        <p:nvSpPr>
          <p:cNvPr id="137" name="Google Shape;137;p25"/>
          <p:cNvSpPr/>
          <p:nvPr/>
        </p:nvSpPr>
        <p:spPr>
          <a:xfrm>
            <a:off x="35097460" y="15527981"/>
            <a:ext cx="8500200" cy="1155900"/>
          </a:xfrm>
          <a:prstGeom prst="rect">
            <a:avLst/>
          </a:prstGeom>
          <a:solidFill>
            <a:srgbClr val="2F5496"/>
          </a:solidFill>
          <a:ln cap="flat" cmpd="sng" w="12700">
            <a:solidFill>
              <a:srgbClr val="31538F"/>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lang="en" sz="3700">
                <a:solidFill>
                  <a:schemeClr val="lt1"/>
                </a:solidFill>
                <a:latin typeface="Times New Roman"/>
                <a:ea typeface="Times New Roman"/>
                <a:cs typeface="Times New Roman"/>
                <a:sym typeface="Times New Roman"/>
              </a:rPr>
              <a:t>FUTURE</a:t>
            </a:r>
            <a:endParaRPr sz="3700"/>
          </a:p>
        </p:txBody>
      </p:sp>
      <p:grpSp>
        <p:nvGrpSpPr>
          <p:cNvPr id="138" name="Google Shape;138;p25"/>
          <p:cNvGrpSpPr/>
          <p:nvPr/>
        </p:nvGrpSpPr>
        <p:grpSpPr>
          <a:xfrm>
            <a:off x="8313625" y="5500497"/>
            <a:ext cx="18117711" cy="10133703"/>
            <a:chOff x="8313625" y="5500497"/>
            <a:chExt cx="18117711" cy="10133703"/>
          </a:xfrm>
        </p:grpSpPr>
        <p:sp>
          <p:nvSpPr>
            <p:cNvPr id="139" name="Google Shape;139;p25"/>
            <p:cNvSpPr txBox="1"/>
            <p:nvPr/>
          </p:nvSpPr>
          <p:spPr>
            <a:xfrm>
              <a:off x="8494936" y="5500497"/>
              <a:ext cx="17936400" cy="829800"/>
            </a:xfrm>
            <a:prstGeom prst="rect">
              <a:avLst/>
            </a:prstGeom>
            <a:noFill/>
            <a:ln>
              <a:noFill/>
            </a:ln>
          </p:spPr>
          <p:txBody>
            <a:bodyPr anchorCtr="0" anchor="t" bIns="121200" lIns="242525" spcFirstLastPara="1" rIns="242525" wrap="square" tIns="121200">
              <a:spAutoFit/>
            </a:bodyPr>
            <a:lstStyle/>
            <a:p>
              <a:pPr indent="0" lvl="0" marL="0" marR="0" rtl="0" algn="l">
                <a:spcBef>
                  <a:spcPts val="0"/>
                </a:spcBef>
                <a:spcAft>
                  <a:spcPts val="0"/>
                </a:spcAft>
                <a:buNone/>
              </a:pPr>
              <a:r>
                <a:rPr b="1" lang="en" sz="3800">
                  <a:solidFill>
                    <a:schemeClr val="dk1"/>
                  </a:solidFill>
                  <a:latin typeface="Times New Roman"/>
                  <a:ea typeface="Times New Roman"/>
                  <a:cs typeface="Times New Roman"/>
                  <a:sym typeface="Times New Roman"/>
                </a:rPr>
                <a:t>Task 1. </a:t>
              </a:r>
              <a:r>
                <a:rPr b="1" lang="en" sz="3800">
                  <a:solidFill>
                    <a:schemeClr val="dk1"/>
                  </a:solidFill>
                  <a:latin typeface="Times New Roman"/>
                  <a:ea typeface="Times New Roman"/>
                  <a:cs typeface="Times New Roman"/>
                  <a:sym typeface="Times New Roman"/>
                </a:rPr>
                <a:t>Geographic Impact on Solar Farm Efficiency</a:t>
              </a:r>
              <a:endParaRPr b="1" sz="3800">
                <a:solidFill>
                  <a:schemeClr val="dk1"/>
                </a:solidFill>
                <a:latin typeface="Times New Roman"/>
                <a:ea typeface="Times New Roman"/>
                <a:cs typeface="Times New Roman"/>
                <a:sym typeface="Times New Roman"/>
              </a:endParaRPr>
            </a:p>
          </p:txBody>
        </p:sp>
        <p:sp>
          <p:nvSpPr>
            <p:cNvPr id="140" name="Google Shape;140;p25"/>
            <p:cNvSpPr txBox="1"/>
            <p:nvPr/>
          </p:nvSpPr>
          <p:spPr>
            <a:xfrm>
              <a:off x="8313625" y="6325500"/>
              <a:ext cx="15992700" cy="9308700"/>
            </a:xfrm>
            <a:prstGeom prst="rect">
              <a:avLst/>
            </a:prstGeom>
            <a:noFill/>
            <a:ln>
              <a:noFill/>
            </a:ln>
          </p:spPr>
          <p:txBody>
            <a:bodyPr anchorCtr="0" anchor="t" bIns="0" lIns="242525" spcFirstLastPara="1" rIns="242525" wrap="square" tIns="118850">
              <a:noAutofit/>
            </a:bodyPr>
            <a:lstStyle/>
            <a:p>
              <a:pPr indent="-38100" lvl="0" marL="609600" marR="0" rtl="0" algn="l">
                <a:lnSpc>
                  <a:spcPct val="115000"/>
                </a:lnSpc>
                <a:spcBef>
                  <a:spcPts val="0"/>
                </a:spcBef>
                <a:spcAft>
                  <a:spcPts val="0"/>
                </a:spcAft>
                <a:buNone/>
              </a:pPr>
              <a:r>
                <a:rPr b="1" lang="en" sz="2800">
                  <a:latin typeface="Times New Roman"/>
                  <a:ea typeface="Times New Roman"/>
                  <a:cs typeface="Times New Roman"/>
                  <a:sym typeface="Times New Roman"/>
                </a:rPr>
                <a:t>1.1 Geospatial Analysis </a:t>
              </a:r>
              <a:endParaRPr b="1" sz="2800">
                <a:latin typeface="Times New Roman"/>
                <a:ea typeface="Times New Roman"/>
                <a:cs typeface="Times New Roman"/>
                <a:sym typeface="Times New Roman"/>
              </a:endParaRPr>
            </a:p>
            <a:p>
              <a:pPr indent="-527050" lvl="0" marL="628650" marR="1739900" rtl="0" algn="l">
                <a:lnSpc>
                  <a:spcPct val="115000"/>
                </a:lnSpc>
                <a:spcBef>
                  <a:spcPts val="0"/>
                </a:spcBef>
                <a:spcAft>
                  <a:spcPts val="0"/>
                </a:spcAft>
                <a:buClr>
                  <a:schemeClr val="dk1"/>
                </a:buClr>
                <a:buSzPts val="2000"/>
                <a:buFont typeface="Times New Roman"/>
                <a:buChar char="●"/>
              </a:pPr>
              <a:r>
                <a:rPr lang="en" sz="3000">
                  <a:solidFill>
                    <a:schemeClr val="dk1"/>
                  </a:solidFill>
                  <a:latin typeface="Times New Roman"/>
                  <a:ea typeface="Times New Roman"/>
                  <a:cs typeface="Times New Roman"/>
                  <a:sym typeface="Times New Roman"/>
                </a:rPr>
                <a:t>Solar farms are preferentially located near coasts (Figure 1), leveraging higher solar irradiance and cooler temperatures that enhance panel efficiency. A negative correlation between both latitude and longitude with power capacity, indicates that geographical variations significantly impact solar farm efficiency.</a:t>
              </a:r>
              <a:endParaRPr sz="3000">
                <a:solidFill>
                  <a:schemeClr val="dk1"/>
                </a:solidFill>
                <a:latin typeface="Times New Roman"/>
                <a:ea typeface="Times New Roman"/>
                <a:cs typeface="Times New Roman"/>
                <a:sym typeface="Times New Roman"/>
              </a:endParaRPr>
            </a:p>
            <a:p>
              <a:pPr indent="-527050" lvl="0" marL="628650" marR="1739900" rtl="0" algn="l">
                <a:lnSpc>
                  <a:spcPct val="115000"/>
                </a:lnSpc>
                <a:spcBef>
                  <a:spcPts val="0"/>
                </a:spcBef>
                <a:spcAft>
                  <a:spcPts val="0"/>
                </a:spcAft>
                <a:buClr>
                  <a:schemeClr val="dk1"/>
                </a:buClr>
                <a:buSzPts val="2000"/>
                <a:buFont typeface="Times New Roman"/>
                <a:buChar char="●"/>
              </a:pPr>
              <a:r>
                <a:rPr lang="en" sz="3000">
                  <a:solidFill>
                    <a:schemeClr val="dk1"/>
                  </a:solidFill>
                  <a:latin typeface="Times New Roman"/>
                  <a:ea typeface="Times New Roman"/>
                  <a:cs typeface="Times New Roman"/>
                  <a:sym typeface="Times New Roman"/>
                </a:rPr>
                <a:t>Supportive policies play a critical role in fostering solar energy development, influencing both the establishment and efficiency of solar farms. </a:t>
              </a:r>
              <a:endParaRPr sz="3000">
                <a:solidFill>
                  <a:schemeClr val="dk1"/>
                </a:solidFill>
                <a:latin typeface="Times New Roman"/>
                <a:ea typeface="Times New Roman"/>
                <a:cs typeface="Times New Roman"/>
                <a:sym typeface="Times New Roman"/>
              </a:endParaRPr>
            </a:p>
            <a:p>
              <a:pPr indent="0" lvl="0" marL="628650" marR="1739900" rtl="0" algn="l">
                <a:lnSpc>
                  <a:spcPct val="100000"/>
                </a:lnSpc>
                <a:spcBef>
                  <a:spcPts val="0"/>
                </a:spcBef>
                <a:spcAft>
                  <a:spcPts val="0"/>
                </a:spcAft>
                <a:buNone/>
              </a:pPr>
              <a:r>
                <a:rPr b="1" lang="en" sz="2800">
                  <a:solidFill>
                    <a:schemeClr val="dk1"/>
                  </a:solidFill>
                  <a:latin typeface="Times New Roman"/>
                  <a:ea typeface="Times New Roman"/>
                  <a:cs typeface="Times New Roman"/>
                  <a:sym typeface="Times New Roman"/>
                </a:rPr>
                <a:t>1.2 Environmental Correlation</a:t>
              </a:r>
              <a:endParaRPr b="1" sz="2800">
                <a:solidFill>
                  <a:schemeClr val="dk1"/>
                </a:solidFill>
                <a:latin typeface="Times New Roman"/>
                <a:ea typeface="Times New Roman"/>
                <a:cs typeface="Times New Roman"/>
                <a:sym typeface="Times New Roman"/>
              </a:endParaRPr>
            </a:p>
            <a:p>
              <a:pPr indent="-641350" lvl="0" marL="742950" rtl="0" algn="l">
                <a:lnSpc>
                  <a:spcPct val="115000"/>
                </a:lnSpc>
                <a:spcBef>
                  <a:spcPts val="120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Atmospheric Pressure</a:t>
              </a:r>
              <a:r>
                <a:rPr lang="en" sz="3000">
                  <a:solidFill>
                    <a:schemeClr val="dk1"/>
                  </a:solidFill>
                  <a:latin typeface="Times New Roman"/>
                  <a:ea typeface="Times New Roman"/>
                  <a:cs typeface="Times New Roman"/>
                  <a:sym typeface="Times New Roman"/>
                </a:rPr>
                <a:t>: Higher mean sea level pressure significantly boosts solar power generation, increasing output by approximately 176.28 kW for each unit of pressure increase. </a:t>
              </a:r>
              <a:endParaRPr sz="3000">
                <a:solidFill>
                  <a:schemeClr val="dk1"/>
                </a:solidFill>
                <a:latin typeface="Times New Roman"/>
                <a:ea typeface="Times New Roman"/>
                <a:cs typeface="Times New Roman"/>
                <a:sym typeface="Times New Roman"/>
              </a:endParaRPr>
            </a:p>
            <a:p>
              <a:pPr indent="-641350" lvl="0" marL="7429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Sun's Position</a:t>
              </a:r>
              <a:r>
                <a:rPr lang="en" sz="3000">
                  <a:solidFill>
                    <a:schemeClr val="dk1"/>
                  </a:solidFill>
                  <a:latin typeface="Times New Roman"/>
                  <a:ea typeface="Times New Roman"/>
                  <a:cs typeface="Times New Roman"/>
                  <a:sym typeface="Times New Roman"/>
                </a:rPr>
                <a:t>: Solar power efficiency improves as the sun's zenith angle and angle of incidence decrease, indicating optimal generation when the sun is directly overhead.</a:t>
              </a:r>
              <a:endParaRPr sz="3000">
                <a:solidFill>
                  <a:schemeClr val="dk1"/>
                </a:solidFill>
                <a:latin typeface="Times New Roman"/>
                <a:ea typeface="Times New Roman"/>
                <a:cs typeface="Times New Roman"/>
                <a:sym typeface="Times New Roman"/>
              </a:endParaRPr>
            </a:p>
            <a:p>
              <a:pPr indent="-641350" lvl="0" marL="7429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Temperature</a:t>
              </a:r>
              <a:r>
                <a:rPr lang="en" sz="3000">
                  <a:solidFill>
                    <a:schemeClr val="dk1"/>
                  </a:solidFill>
                  <a:latin typeface="Times New Roman"/>
                  <a:ea typeface="Times New Roman"/>
                  <a:cs typeface="Times New Roman"/>
                  <a:sym typeface="Times New Roman"/>
                </a:rPr>
                <a:t>: An increase in temperature 2 meters above the ground correlates with a decrease in solar power output, highlighting the negative impact of higher temperatures on panel efficiency.</a:t>
              </a:r>
              <a:endParaRPr sz="3000">
                <a:solidFill>
                  <a:schemeClr val="dk1"/>
                </a:solidFill>
                <a:latin typeface="Times New Roman"/>
                <a:ea typeface="Times New Roman"/>
                <a:cs typeface="Times New Roman"/>
                <a:sym typeface="Times New Roman"/>
              </a:endParaRPr>
            </a:p>
            <a:p>
              <a:pPr indent="-641350" lvl="0" marL="7429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Humidity</a:t>
              </a:r>
              <a:r>
                <a:rPr lang="en" sz="3000">
                  <a:solidFill>
                    <a:schemeClr val="dk1"/>
                  </a:solidFill>
                  <a:latin typeface="Times New Roman"/>
                  <a:ea typeface="Times New Roman"/>
                  <a:cs typeface="Times New Roman"/>
                  <a:sym typeface="Times New Roman"/>
                </a:rPr>
                <a:t>: Solar power generation tends to goes up with higher relative humidity 2 meters above the ground.</a:t>
              </a:r>
              <a:endParaRPr sz="3000">
                <a:solidFill>
                  <a:schemeClr val="dk1"/>
                </a:solidFill>
                <a:latin typeface="Times New Roman"/>
                <a:ea typeface="Times New Roman"/>
                <a:cs typeface="Times New Roman"/>
                <a:sym typeface="Times New Roman"/>
              </a:endParaRPr>
            </a:p>
            <a:p>
              <a:pPr indent="-641350" lvl="0" marL="7429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Cloud Cover</a:t>
              </a:r>
              <a:r>
                <a:rPr lang="en" sz="3000">
                  <a:solidFill>
                    <a:schemeClr val="dk1"/>
                  </a:solidFill>
                  <a:latin typeface="Times New Roman"/>
                  <a:ea typeface="Times New Roman"/>
                  <a:cs typeface="Times New Roman"/>
                  <a:sym typeface="Times New Roman"/>
                </a:rPr>
                <a:t>: Increased cloud cover at all levels significantly reduces solar power output, confirming that clouds are a barrier to sunlight reaching the panels.</a:t>
              </a:r>
              <a:endParaRPr sz="3000">
                <a:solidFill>
                  <a:schemeClr val="dk1"/>
                </a:solidFill>
                <a:latin typeface="Times New Roman"/>
                <a:ea typeface="Times New Roman"/>
                <a:cs typeface="Times New Roman"/>
                <a:sym typeface="Times New Roman"/>
              </a:endParaRPr>
            </a:p>
            <a:p>
              <a:pPr indent="0" lvl="0" marL="2438400" marR="0" rtl="0" algn="l">
                <a:spcBef>
                  <a:spcPts val="1200"/>
                </a:spcBef>
                <a:spcAft>
                  <a:spcPts val="0"/>
                </a:spcAft>
                <a:buNone/>
              </a:pPr>
              <a:r>
                <a:t/>
              </a:r>
              <a:endParaRPr sz="1800">
                <a:latin typeface="Times New Roman"/>
                <a:ea typeface="Times New Roman"/>
                <a:cs typeface="Times New Roman"/>
                <a:sym typeface="Times New Roman"/>
              </a:endParaRPr>
            </a:p>
            <a:p>
              <a:pPr indent="-482600" lvl="0" marL="749300" marR="0" rtl="0" algn="l">
                <a:spcBef>
                  <a:spcPts val="0"/>
                </a:spcBef>
                <a:spcAft>
                  <a:spcPts val="0"/>
                </a:spcAft>
                <a:buClr>
                  <a:schemeClr val="dk1"/>
                </a:buClr>
                <a:buSzPts val="4300"/>
                <a:buFont typeface="Arial"/>
                <a:buNone/>
              </a:pPr>
              <a:r>
                <a:t/>
              </a:r>
              <a:endParaRPr sz="43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4300">
                <a:solidFill>
                  <a:schemeClr val="dk1"/>
                </a:solidFill>
                <a:latin typeface="Times New Roman"/>
                <a:ea typeface="Times New Roman"/>
                <a:cs typeface="Times New Roman"/>
                <a:sym typeface="Times New Roman"/>
              </a:endParaRPr>
            </a:p>
          </p:txBody>
        </p:sp>
      </p:grpSp>
      <p:sp>
        <p:nvSpPr>
          <p:cNvPr id="141" name="Google Shape;141;p25"/>
          <p:cNvSpPr/>
          <p:nvPr/>
        </p:nvSpPr>
        <p:spPr>
          <a:xfrm>
            <a:off x="35088125" y="23539926"/>
            <a:ext cx="8508900" cy="93786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429750">
            <a:noAutofit/>
          </a:bodyPr>
          <a:lstStyle/>
          <a:p>
            <a:pPr indent="0" lvl="0" marL="1219200" marR="0" rtl="0" algn="l">
              <a:lnSpc>
                <a:spcPct val="115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a:p>
            <a:pPr indent="-660400" lvl="0" marL="749300" marR="0" rtl="0" algn="l">
              <a:lnSpc>
                <a:spcPct val="115000"/>
              </a:lnSpc>
              <a:spcBef>
                <a:spcPts val="0"/>
              </a:spcBef>
              <a:spcAft>
                <a:spcPts val="0"/>
              </a:spcAft>
              <a:buSzPts val="2800"/>
              <a:buFont typeface="Times New Roman"/>
              <a:buChar char="•"/>
            </a:pPr>
            <a:r>
              <a:rPr lang="en" sz="2800">
                <a:latin typeface="Times New Roman"/>
                <a:ea typeface="Times New Roman"/>
                <a:cs typeface="Times New Roman"/>
                <a:sym typeface="Times New Roman"/>
              </a:rPr>
              <a:t>https://www.cbsnews.com/news/super-bowl-2024-to-be-powered-by-nevada-desert-solar-farm/?ftag=CNM-00-10aac3a</a:t>
            </a:r>
            <a:endParaRPr sz="2800">
              <a:latin typeface="Times New Roman"/>
              <a:ea typeface="Times New Roman"/>
              <a:cs typeface="Times New Roman"/>
              <a:sym typeface="Times New Roman"/>
            </a:endParaRPr>
          </a:p>
          <a:p>
            <a:pPr indent="-660400" lvl="0" marL="749300" marR="0" rtl="0" algn="l">
              <a:lnSpc>
                <a:spcPct val="115000"/>
              </a:lnSpc>
              <a:spcBef>
                <a:spcPts val="0"/>
              </a:spcBef>
              <a:spcAft>
                <a:spcPts val="0"/>
              </a:spcAft>
              <a:buClr>
                <a:schemeClr val="dk1"/>
              </a:buClr>
              <a:buSzPts val="2800"/>
              <a:buFont typeface="Times New Roman"/>
              <a:buChar char="•"/>
            </a:pPr>
            <a:r>
              <a:rPr lang="en" sz="2800">
                <a:solidFill>
                  <a:schemeClr val="dk1"/>
                </a:solidFill>
                <a:uFill>
                  <a:noFill/>
                </a:uFill>
                <a:latin typeface="Times New Roman"/>
                <a:ea typeface="Times New Roman"/>
                <a:cs typeface="Times New Roman"/>
                <a:sym typeface="Times New Roman"/>
                <a:hlinkClick r:id="rId3">
                  <a:extLst>
                    <a:ext uri="{A12FA001-AC4F-418D-AE19-62706E023703}">
                      <ahyp:hlinkClr val="tx"/>
                    </a:ext>
                  </a:extLst>
                </a:hlinkClick>
              </a:rPr>
              <a:t>https://www.kaggle.com/datasets/stucom/solar-energy-power-generation-dataset</a:t>
            </a:r>
            <a:endParaRPr sz="2800">
              <a:solidFill>
                <a:schemeClr val="dk1"/>
              </a:solidFill>
              <a:latin typeface="Times New Roman"/>
              <a:ea typeface="Times New Roman"/>
              <a:cs typeface="Times New Roman"/>
              <a:sym typeface="Times New Roman"/>
            </a:endParaRPr>
          </a:p>
          <a:p>
            <a:pPr indent="-660400" lvl="0" marL="749300" marR="0" rtl="0" algn="l">
              <a:lnSpc>
                <a:spcPct val="115000"/>
              </a:lnSpc>
              <a:spcBef>
                <a:spcPts val="0"/>
              </a:spcBef>
              <a:spcAft>
                <a:spcPts val="0"/>
              </a:spcAft>
              <a:buClr>
                <a:schemeClr val="dk1"/>
              </a:buClr>
              <a:buSzPts val="2800"/>
              <a:buFont typeface="Times New Roman"/>
              <a:buChar char="•"/>
            </a:pPr>
            <a:r>
              <a:rPr lang="en" sz="2800">
                <a:latin typeface="Times New Roman"/>
                <a:ea typeface="Times New Roman"/>
                <a:cs typeface="Times New Roman"/>
                <a:sym typeface="Times New Roman"/>
              </a:rPr>
              <a:t>Fujita, K.S., Ancona, Z.H., Kramer, L.A., Straka, M., Gautreau, T.E., Garrity, C.P., Robson, D., Diffendorfer, J.E., and Hoen, B., 2023, United States Large-Scale Solar Photovoltaic Database v1.0 (November, 2023): U.S. Geological Survey and Lawrence Berkeley National Laboratory data r</a:t>
            </a:r>
            <a:r>
              <a:rPr lang="en" sz="2800">
                <a:solidFill>
                  <a:schemeClr val="dk1"/>
                </a:solidFill>
                <a:latin typeface="Times New Roman"/>
                <a:ea typeface="Times New Roman"/>
                <a:cs typeface="Times New Roman"/>
                <a:sym typeface="Times New Roman"/>
              </a:rPr>
              <a:t>elease, </a:t>
            </a:r>
            <a:r>
              <a:rPr lang="en" sz="2800">
                <a:solidFill>
                  <a:schemeClr val="dk1"/>
                </a:solidFill>
                <a:uFill>
                  <a:noFill/>
                </a:uFill>
                <a:latin typeface="Times New Roman"/>
                <a:ea typeface="Times New Roman"/>
                <a:cs typeface="Times New Roman"/>
                <a:sym typeface="Times New Roman"/>
                <a:hlinkClick r:id="rId4">
                  <a:extLst>
                    <a:ext uri="{A12FA001-AC4F-418D-AE19-62706E023703}">
                      <ahyp:hlinkClr val="tx"/>
                    </a:ext>
                  </a:extLst>
                </a:hlinkClick>
              </a:rPr>
              <a:t>https://doi.org/10.5066/P9IA3TUS</a:t>
            </a:r>
            <a:r>
              <a:rPr lang="en" sz="2800">
                <a:solidFill>
                  <a:schemeClr val="dk1"/>
                </a:solidFill>
                <a:latin typeface="Times New Roman"/>
                <a:ea typeface="Times New Roman"/>
                <a:cs typeface="Times New Roman"/>
                <a:sym typeface="Times New Roman"/>
              </a:rPr>
              <a:t>.</a:t>
            </a:r>
            <a:endParaRPr sz="2800">
              <a:solidFill>
                <a:schemeClr val="dk1"/>
              </a:solidFill>
              <a:latin typeface="Times New Roman"/>
              <a:ea typeface="Times New Roman"/>
              <a:cs typeface="Times New Roman"/>
              <a:sym typeface="Times New Roman"/>
            </a:endParaRPr>
          </a:p>
          <a:p>
            <a:pPr indent="-660400" lvl="0" marL="749300" marR="0" rtl="0" algn="l">
              <a:lnSpc>
                <a:spcPct val="115000"/>
              </a:lnSpc>
              <a:spcBef>
                <a:spcPts val="0"/>
              </a:spcBef>
              <a:spcAft>
                <a:spcPts val="0"/>
              </a:spcAft>
              <a:buClr>
                <a:schemeClr val="dk1"/>
              </a:buClr>
              <a:buSzPts val="2800"/>
              <a:buFont typeface="Times New Roman"/>
              <a:buChar char="•"/>
            </a:pPr>
            <a:r>
              <a:rPr lang="en" sz="2800">
                <a:solidFill>
                  <a:schemeClr val="dk1"/>
                </a:solidFill>
                <a:uFill>
                  <a:noFill/>
                </a:uFill>
                <a:latin typeface="Times New Roman"/>
                <a:ea typeface="Times New Roman"/>
                <a:cs typeface="Times New Roman"/>
                <a:sym typeface="Times New Roman"/>
                <a:hlinkClick r:id="rId5">
                  <a:extLst>
                    <a:ext uri="{A12FA001-AC4F-418D-AE19-62706E023703}">
                      <ahyp:hlinkClr val="tx"/>
                    </a:ext>
                  </a:extLst>
                </a:hlinkClick>
              </a:rPr>
              <a:t>https://www.kaggle.com/datasets/ivnlee/solar-energy-production</a:t>
            </a:r>
            <a:endParaRPr sz="2800">
              <a:solidFill>
                <a:schemeClr val="dk1"/>
              </a:solidFill>
              <a:latin typeface="Times New Roman"/>
              <a:ea typeface="Times New Roman"/>
              <a:cs typeface="Times New Roman"/>
              <a:sym typeface="Times New Roman"/>
            </a:endParaRPr>
          </a:p>
          <a:p>
            <a:pPr indent="-660400" lvl="0" marL="749300" marR="0" rtl="0" algn="l">
              <a:lnSpc>
                <a:spcPct val="115000"/>
              </a:lnSpc>
              <a:spcBef>
                <a:spcPts val="0"/>
              </a:spcBef>
              <a:spcAft>
                <a:spcPts val="0"/>
              </a:spcAft>
              <a:buSzPts val="2800"/>
              <a:buFont typeface="Times New Roman"/>
              <a:buChar char="•"/>
            </a:pPr>
            <a:r>
              <a:rPr lang="en" sz="2800">
                <a:latin typeface="Times New Roman"/>
                <a:ea typeface="Times New Roman"/>
                <a:cs typeface="Times New Roman"/>
                <a:sym typeface="Times New Roman"/>
              </a:rPr>
              <a:t>https://www.kaggle.com/datasets/tunguz/country-regional-and-world-gdp</a:t>
            </a:r>
            <a:endParaRPr sz="2800">
              <a:latin typeface="Times New Roman"/>
              <a:ea typeface="Times New Roman"/>
              <a:cs typeface="Times New Roman"/>
              <a:sym typeface="Times New Roman"/>
            </a:endParaRPr>
          </a:p>
          <a:p>
            <a:pPr indent="-482600" lvl="0" marL="749300" marR="0" rtl="0" algn="l">
              <a:spcBef>
                <a:spcPts val="0"/>
              </a:spcBef>
              <a:spcAft>
                <a:spcPts val="0"/>
              </a:spcAft>
              <a:buClr>
                <a:schemeClr val="dk1"/>
              </a:buClr>
              <a:buSzPts val="4300"/>
              <a:buFont typeface="Arial"/>
              <a:buNone/>
            </a:pPr>
            <a:r>
              <a:t/>
            </a:r>
            <a:endParaRPr sz="3200">
              <a:solidFill>
                <a:schemeClr val="dk1"/>
              </a:solidFill>
              <a:latin typeface="Times New Roman"/>
              <a:ea typeface="Times New Roman"/>
              <a:cs typeface="Times New Roman"/>
              <a:sym typeface="Times New Roman"/>
            </a:endParaRPr>
          </a:p>
        </p:txBody>
      </p:sp>
      <p:sp>
        <p:nvSpPr>
          <p:cNvPr id="142" name="Google Shape;142;p25"/>
          <p:cNvSpPr/>
          <p:nvPr/>
        </p:nvSpPr>
        <p:spPr>
          <a:xfrm>
            <a:off x="35088106" y="22951596"/>
            <a:ext cx="8508900" cy="1219200"/>
          </a:xfrm>
          <a:prstGeom prst="rect">
            <a:avLst/>
          </a:prstGeom>
          <a:solidFill>
            <a:srgbClr val="7030A0"/>
          </a:solidFill>
          <a:ln cap="flat" cmpd="sng" w="12700">
            <a:solidFill>
              <a:srgbClr val="D0CECE"/>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lang="en" sz="3700">
                <a:solidFill>
                  <a:schemeClr val="lt1"/>
                </a:solidFill>
                <a:latin typeface="Times New Roman"/>
                <a:ea typeface="Times New Roman"/>
                <a:cs typeface="Times New Roman"/>
                <a:sym typeface="Times New Roman"/>
              </a:rPr>
              <a:t>REFERNERCE</a:t>
            </a:r>
            <a:endParaRPr sz="3700"/>
          </a:p>
        </p:txBody>
      </p:sp>
      <p:sp>
        <p:nvSpPr>
          <p:cNvPr id="143" name="Google Shape;143;p25"/>
          <p:cNvSpPr/>
          <p:nvPr/>
        </p:nvSpPr>
        <p:spPr>
          <a:xfrm>
            <a:off x="192775" y="19865675"/>
            <a:ext cx="8123100" cy="47604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487600">
            <a:noAutofit/>
          </a:bodyPr>
          <a:lstStyle/>
          <a:p>
            <a:pPr indent="-482600" lvl="0" marL="304800" rtl="0" algn="l">
              <a:lnSpc>
                <a:spcPct val="115000"/>
              </a:lnSpc>
              <a:spcBef>
                <a:spcPts val="6400"/>
              </a:spcBef>
              <a:spcAft>
                <a:spcPts val="0"/>
              </a:spcAft>
              <a:buClr>
                <a:schemeClr val="dk1"/>
              </a:buClr>
              <a:buSzPts val="2800"/>
              <a:buFont typeface="Times New Roman"/>
              <a:buChar char="•"/>
            </a:pPr>
            <a:r>
              <a:rPr lang="en" sz="2800">
                <a:solidFill>
                  <a:schemeClr val="dk1"/>
                </a:solidFill>
                <a:latin typeface="Times New Roman"/>
                <a:ea typeface="Times New Roman"/>
                <a:cs typeface="Times New Roman"/>
                <a:sym typeface="Times New Roman"/>
              </a:rPr>
              <a:t>Pandas library is used for data manipulation and preprocessing, matplotlib library enables creation of interactivity and customizable visualizations.</a:t>
            </a:r>
            <a:endParaRPr sz="2800">
              <a:solidFill>
                <a:schemeClr val="dk1"/>
              </a:solidFill>
              <a:latin typeface="Times New Roman"/>
              <a:ea typeface="Times New Roman"/>
              <a:cs typeface="Times New Roman"/>
              <a:sym typeface="Times New Roman"/>
            </a:endParaRPr>
          </a:p>
          <a:p>
            <a:pPr indent="-482600" lvl="0" marL="304800" rtl="0" algn="just">
              <a:lnSpc>
                <a:spcPct val="115000"/>
              </a:lnSpc>
              <a:spcBef>
                <a:spcPts val="0"/>
              </a:spcBef>
              <a:spcAft>
                <a:spcPts val="0"/>
              </a:spcAft>
              <a:buClr>
                <a:schemeClr val="dk1"/>
              </a:buClr>
              <a:buSzPts val="2800"/>
              <a:buFont typeface="Times New Roman"/>
              <a:buChar char="•"/>
            </a:pPr>
            <a:r>
              <a:rPr lang="en" sz="2800">
                <a:solidFill>
                  <a:schemeClr val="dk1"/>
                </a:solidFill>
                <a:latin typeface="Times New Roman"/>
                <a:ea typeface="Times New Roman"/>
                <a:cs typeface="Times New Roman"/>
                <a:sym typeface="Times New Roman"/>
              </a:rPr>
              <a:t>S</a:t>
            </a:r>
            <a:r>
              <a:rPr lang="en" sz="2800">
                <a:solidFill>
                  <a:schemeClr val="dk1"/>
                </a:solidFill>
                <a:latin typeface="Times New Roman"/>
                <a:ea typeface="Times New Roman"/>
                <a:cs typeface="Times New Roman"/>
                <a:sym typeface="Times New Roman"/>
              </a:rPr>
              <a:t>patial analysis using GeoPandas, examining solar farm distributions in United States.</a:t>
            </a:r>
            <a:endParaRPr sz="2800">
              <a:solidFill>
                <a:schemeClr val="dk1"/>
              </a:solidFill>
              <a:latin typeface="Times New Roman"/>
              <a:ea typeface="Times New Roman"/>
              <a:cs typeface="Times New Roman"/>
              <a:sym typeface="Times New Roman"/>
            </a:endParaRPr>
          </a:p>
          <a:p>
            <a:pPr indent="-482600" lvl="0" marL="304800" rtl="0" algn="just">
              <a:lnSpc>
                <a:spcPct val="115000"/>
              </a:lnSpc>
              <a:spcBef>
                <a:spcPts val="0"/>
              </a:spcBef>
              <a:spcAft>
                <a:spcPts val="0"/>
              </a:spcAft>
              <a:buClr>
                <a:schemeClr val="dk1"/>
              </a:buClr>
              <a:buSzPts val="2800"/>
              <a:buFont typeface="Times New Roman"/>
              <a:buChar char="•"/>
            </a:pPr>
            <a:r>
              <a:rPr lang="en" sz="2800">
                <a:solidFill>
                  <a:schemeClr val="dk1"/>
                </a:solidFill>
                <a:latin typeface="Times New Roman"/>
                <a:ea typeface="Times New Roman"/>
                <a:cs typeface="Times New Roman"/>
                <a:sym typeface="Times New Roman"/>
              </a:rPr>
              <a:t>Predictive model using linear regression and OLS for exploring temporal trends and investigating the impact of panel orientation.</a:t>
            </a:r>
            <a:endParaRPr sz="2800">
              <a:solidFill>
                <a:schemeClr val="dk1"/>
              </a:solidFill>
              <a:latin typeface="Times New Roman"/>
              <a:ea typeface="Times New Roman"/>
              <a:cs typeface="Times New Roman"/>
              <a:sym typeface="Times New Roman"/>
            </a:endParaRPr>
          </a:p>
          <a:p>
            <a:pPr indent="0" lvl="0" marL="1219200" rtl="0" algn="l">
              <a:lnSpc>
                <a:spcPct val="115000"/>
              </a:lnSpc>
              <a:spcBef>
                <a:spcPts val="6400"/>
              </a:spcBef>
              <a:spcAft>
                <a:spcPts val="6400"/>
              </a:spcAft>
              <a:buNone/>
            </a:pPr>
            <a:r>
              <a:t/>
            </a:r>
            <a:endParaRPr sz="3700"/>
          </a:p>
        </p:txBody>
      </p:sp>
      <p:sp>
        <p:nvSpPr>
          <p:cNvPr id="144" name="Google Shape;144;p25"/>
          <p:cNvSpPr/>
          <p:nvPr/>
        </p:nvSpPr>
        <p:spPr>
          <a:xfrm>
            <a:off x="234618" y="18941082"/>
            <a:ext cx="8039400" cy="1128900"/>
          </a:xfrm>
          <a:prstGeom prst="rect">
            <a:avLst/>
          </a:prstGeom>
          <a:solidFill>
            <a:srgbClr val="F37915"/>
          </a:solidFill>
          <a:ln cap="flat" cmpd="sng" w="12700">
            <a:solidFill>
              <a:srgbClr val="31538F"/>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lang="en" sz="3700">
                <a:solidFill>
                  <a:schemeClr val="lt1"/>
                </a:solidFill>
                <a:latin typeface="Times New Roman"/>
                <a:ea typeface="Times New Roman"/>
                <a:cs typeface="Times New Roman"/>
                <a:sym typeface="Times New Roman"/>
              </a:rPr>
              <a:t>METHODOLOGY</a:t>
            </a:r>
            <a:endParaRPr sz="3700"/>
          </a:p>
        </p:txBody>
      </p:sp>
      <p:sp>
        <p:nvSpPr>
          <p:cNvPr id="145" name="Google Shape;145;p25"/>
          <p:cNvSpPr/>
          <p:nvPr/>
        </p:nvSpPr>
        <p:spPr>
          <a:xfrm>
            <a:off x="236875" y="5514200"/>
            <a:ext cx="8123100" cy="119814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121200">
            <a:noAutofit/>
          </a:bodyPr>
          <a:lstStyle/>
          <a:p>
            <a:pPr indent="0" lvl="0" marL="0" rtl="0" algn="just">
              <a:lnSpc>
                <a:spcPct val="115000"/>
              </a:lnSpc>
              <a:spcBef>
                <a:spcPts val="0"/>
              </a:spcBef>
              <a:spcAft>
                <a:spcPts val="0"/>
              </a:spcAft>
              <a:buClr>
                <a:schemeClr val="dk1"/>
              </a:buClr>
              <a:buSzPts val="1100"/>
              <a:buFont typeface="Arial"/>
              <a:buNone/>
            </a:pPr>
            <a:r>
              <a:rPr lang="en" sz="2800">
                <a:latin typeface="Times New Roman"/>
                <a:ea typeface="Times New Roman"/>
                <a:cs typeface="Times New Roman"/>
                <a:sym typeface="Times New Roman"/>
              </a:rPr>
              <a:t>The 2024 Super Bowl at Las Vegas' Allegiant Stadium, celebrated for being powered entirely by renewable energy, signifies a groundbreaking moment in marrying large-scale sporting events with sustainability. Drawing inspiration from this pioneering feat, our study embarks on an exploration into the broader applicability of renewable energy principles, with a special focus on solar energy's role in such achievements. We delve into the specifics of solar farm locations, highlighting the importance of geographical and environmental factors like proximity to coasts, atmospheric conditions, and supportive policy frameworks that enhance solar efficiency and development. Additionally, we scrutinize the technological nuances that contribute to the optimization of solar farms, such as panel orientation, materials, and the integration of battery storage. </a:t>
            </a:r>
            <a:endParaRPr sz="2800">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t/>
            </a:r>
            <a:endParaRPr sz="2800">
              <a:latin typeface="Times New Roman"/>
              <a:ea typeface="Times New Roman"/>
              <a:cs typeface="Times New Roman"/>
              <a:sym typeface="Times New Roman"/>
            </a:endParaRPr>
          </a:p>
          <a:p>
            <a:pPr indent="0" lvl="0" marL="0" marR="0" rtl="0" algn="just">
              <a:spcBef>
                <a:spcPts val="0"/>
              </a:spcBef>
              <a:spcAft>
                <a:spcPts val="0"/>
              </a:spcAft>
              <a:buNone/>
            </a:pPr>
            <a:r>
              <a:t/>
            </a:r>
            <a:endParaRPr sz="2800">
              <a:latin typeface="Times New Roman"/>
              <a:ea typeface="Times New Roman"/>
              <a:cs typeface="Times New Roman"/>
              <a:sym typeface="Times New Roman"/>
            </a:endParaRPr>
          </a:p>
          <a:p>
            <a:pPr indent="0" lvl="0" marL="0" marR="0" rtl="0" algn="just">
              <a:spcBef>
                <a:spcPts val="0"/>
              </a:spcBef>
              <a:spcAft>
                <a:spcPts val="0"/>
              </a:spcAft>
              <a:buNone/>
            </a:pPr>
            <a:r>
              <a:t/>
            </a:r>
            <a:endParaRPr sz="4300">
              <a:solidFill>
                <a:schemeClr val="dk1"/>
              </a:solidFill>
              <a:latin typeface="Times New Roman"/>
              <a:ea typeface="Times New Roman"/>
              <a:cs typeface="Times New Roman"/>
              <a:sym typeface="Times New Roman"/>
            </a:endParaRPr>
          </a:p>
        </p:txBody>
      </p:sp>
      <p:sp>
        <p:nvSpPr>
          <p:cNvPr id="146" name="Google Shape;146;p25"/>
          <p:cNvSpPr txBox="1"/>
          <p:nvPr/>
        </p:nvSpPr>
        <p:spPr>
          <a:xfrm>
            <a:off x="35078040" y="5738660"/>
            <a:ext cx="8529000" cy="10954800"/>
          </a:xfrm>
          <a:prstGeom prst="rect">
            <a:avLst/>
          </a:prstGeom>
          <a:noFill/>
          <a:ln>
            <a:noFill/>
          </a:ln>
        </p:spPr>
        <p:txBody>
          <a:bodyPr anchorCtr="0" anchor="t" bIns="121200" lIns="242525" spcFirstLastPara="1" rIns="242525" wrap="square" tIns="121200">
            <a:spAutoFit/>
          </a:bodyPr>
          <a:lstStyle/>
          <a:p>
            <a:pPr indent="0" lvl="0" marL="0" rtl="0" algn="just">
              <a:lnSpc>
                <a:spcPct val="115000"/>
              </a:lnSpc>
              <a:spcBef>
                <a:spcPts val="0"/>
              </a:spcBef>
              <a:spcAft>
                <a:spcPts val="0"/>
              </a:spcAft>
              <a:buSzPts val="1100"/>
              <a:buNone/>
            </a:pPr>
            <a:r>
              <a:rPr lang="en" sz="2800">
                <a:solidFill>
                  <a:schemeClr val="dk1"/>
                </a:solidFill>
                <a:latin typeface="Times New Roman"/>
                <a:ea typeface="Times New Roman"/>
                <a:cs typeface="Times New Roman"/>
                <a:sym typeface="Times New Roman"/>
              </a:rPr>
              <a:t>The 2024 Super Bowl's renewable energy milestone not only redefines sustainability standards for large events but also </a:t>
            </a:r>
            <a:r>
              <a:rPr lang="en" sz="2800">
                <a:solidFill>
                  <a:schemeClr val="dk1"/>
                </a:solidFill>
                <a:latin typeface="Times New Roman"/>
                <a:ea typeface="Times New Roman"/>
                <a:cs typeface="Times New Roman"/>
                <a:sym typeface="Times New Roman"/>
              </a:rPr>
              <a:t>illuminates</a:t>
            </a:r>
            <a:r>
              <a:rPr lang="en" sz="2800">
                <a:solidFill>
                  <a:schemeClr val="dk1"/>
                </a:solidFill>
                <a:latin typeface="Times New Roman"/>
                <a:ea typeface="Times New Roman"/>
                <a:cs typeface="Times New Roman"/>
                <a:sym typeface="Times New Roman"/>
              </a:rPr>
              <a:t> the path for wider adoption of green energy. We explore a</a:t>
            </a:r>
            <a:r>
              <a:rPr lang="en" sz="2800">
                <a:solidFill>
                  <a:schemeClr val="dk1"/>
                </a:solidFill>
                <a:latin typeface="Times New Roman"/>
                <a:ea typeface="Times New Roman"/>
                <a:cs typeface="Times New Roman"/>
                <a:sym typeface="Times New Roman"/>
              </a:rPr>
              <a:t> significant </a:t>
            </a:r>
            <a:r>
              <a:rPr lang="en" sz="2800">
                <a:solidFill>
                  <a:schemeClr val="dk1"/>
                </a:solidFill>
                <a:latin typeface="Times New Roman"/>
                <a:ea typeface="Times New Roman"/>
                <a:cs typeface="Times New Roman"/>
                <a:sym typeface="Times New Roman"/>
              </a:rPr>
              <a:t>impact of geographical variations on solar farm efficiency，underscoring the intricate relationship between location and solar energy generation capability. </a:t>
            </a:r>
            <a:r>
              <a:rPr lang="en" sz="2800">
                <a:solidFill>
                  <a:schemeClr val="dk1"/>
                </a:solidFill>
                <a:latin typeface="Times New Roman"/>
                <a:ea typeface="Times New Roman"/>
                <a:cs typeface="Times New Roman"/>
                <a:sym typeface="Times New Roman"/>
              </a:rPr>
              <a:t>Besides</a:t>
            </a:r>
            <a:r>
              <a:rPr lang="en" sz="2800">
                <a:solidFill>
                  <a:schemeClr val="dk1"/>
                </a:solidFill>
                <a:latin typeface="Times New Roman"/>
                <a:ea typeface="Times New Roman"/>
                <a:cs typeface="Times New Roman"/>
                <a:sym typeface="Times New Roman"/>
              </a:rPr>
              <a:t>, the role of supportive policies in benefiting solar energy development emerges as a </a:t>
            </a:r>
            <a:r>
              <a:rPr lang="en" sz="2800">
                <a:solidFill>
                  <a:schemeClr val="dk1"/>
                </a:solidFill>
                <a:latin typeface="Times New Roman"/>
                <a:ea typeface="Times New Roman"/>
                <a:cs typeface="Times New Roman"/>
                <a:sym typeface="Times New Roman"/>
              </a:rPr>
              <a:t>critical</a:t>
            </a:r>
            <a:r>
              <a:rPr lang="en" sz="2800">
                <a:solidFill>
                  <a:schemeClr val="dk1"/>
                </a:solidFill>
                <a:latin typeface="Times New Roman"/>
                <a:ea typeface="Times New Roman"/>
                <a:cs typeface="Times New Roman"/>
                <a:sym typeface="Times New Roman"/>
              </a:rPr>
              <a:t> element. The enactment of pro-solar laws supports the importance of governmental support in fostering a conducive environment for solar energy proliferation. Our analysis extends to the environmental factors affecting solar power generation, and we evaluate technical aspects such as optimal angles, axis types, panel materials, and the impact of battery storage on solar farm performance across different states. By examining tech advancements, policy frameworks, and community engagement strategies, we endeavor to pave the way for a transition to a greener future.</a:t>
            </a:r>
            <a:endParaRPr sz="28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28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t/>
            </a:r>
            <a:endParaRPr sz="2800">
              <a:solidFill>
                <a:schemeClr val="dk1"/>
              </a:solidFill>
              <a:latin typeface="Times New Roman"/>
              <a:ea typeface="Times New Roman"/>
              <a:cs typeface="Times New Roman"/>
              <a:sym typeface="Times New Roman"/>
            </a:endParaRPr>
          </a:p>
          <a:p>
            <a:pPr indent="0" lvl="0" marL="0" marR="0" rtl="0" algn="just">
              <a:spcBef>
                <a:spcPts val="0"/>
              </a:spcBef>
              <a:spcAft>
                <a:spcPts val="0"/>
              </a:spcAft>
              <a:buNone/>
            </a:pPr>
            <a:r>
              <a:t/>
            </a:r>
            <a:endParaRPr sz="2800">
              <a:solidFill>
                <a:schemeClr val="dk1"/>
              </a:solidFill>
              <a:latin typeface="Times New Roman"/>
              <a:ea typeface="Times New Roman"/>
              <a:cs typeface="Times New Roman"/>
              <a:sym typeface="Times New Roman"/>
            </a:endParaRPr>
          </a:p>
        </p:txBody>
      </p:sp>
      <p:pic>
        <p:nvPicPr>
          <p:cNvPr id="147" name="Google Shape;147;p25"/>
          <p:cNvPicPr preferRelativeResize="0"/>
          <p:nvPr/>
        </p:nvPicPr>
        <p:blipFill rotWithShape="1">
          <a:blip r:embed="rId6">
            <a:alphaModFix/>
          </a:blip>
          <a:srcRect b="29334" l="1102" r="472" t="6136"/>
          <a:stretch/>
        </p:blipFill>
        <p:spPr>
          <a:xfrm>
            <a:off x="234575" y="14888175"/>
            <a:ext cx="8069699" cy="4052874"/>
          </a:xfrm>
          <a:prstGeom prst="rect">
            <a:avLst/>
          </a:prstGeom>
          <a:noFill/>
          <a:ln>
            <a:noFill/>
          </a:ln>
        </p:spPr>
      </p:pic>
      <p:pic>
        <p:nvPicPr>
          <p:cNvPr id="148" name="Google Shape;148;p25"/>
          <p:cNvPicPr preferRelativeResize="0"/>
          <p:nvPr/>
        </p:nvPicPr>
        <p:blipFill>
          <a:blip r:embed="rId7">
            <a:alphaModFix/>
          </a:blip>
          <a:stretch>
            <a:fillRect/>
          </a:stretch>
        </p:blipFill>
        <p:spPr>
          <a:xfrm>
            <a:off x="24306400" y="9970250"/>
            <a:ext cx="10411600" cy="4917926"/>
          </a:xfrm>
          <a:prstGeom prst="rect">
            <a:avLst/>
          </a:prstGeom>
          <a:noFill/>
          <a:ln>
            <a:noFill/>
          </a:ln>
        </p:spPr>
      </p:pic>
      <p:grpSp>
        <p:nvGrpSpPr>
          <p:cNvPr id="149" name="Google Shape;149;p25"/>
          <p:cNvGrpSpPr/>
          <p:nvPr/>
        </p:nvGrpSpPr>
        <p:grpSpPr>
          <a:xfrm>
            <a:off x="8621763" y="16499710"/>
            <a:ext cx="14068497" cy="8126352"/>
            <a:chOff x="8611392" y="16499713"/>
            <a:chExt cx="14995200" cy="8126352"/>
          </a:xfrm>
        </p:grpSpPr>
        <p:sp>
          <p:nvSpPr>
            <p:cNvPr id="150" name="Google Shape;150;p25"/>
            <p:cNvSpPr txBox="1"/>
            <p:nvPr/>
          </p:nvSpPr>
          <p:spPr>
            <a:xfrm>
              <a:off x="8611412" y="16499713"/>
              <a:ext cx="10636500" cy="829800"/>
            </a:xfrm>
            <a:prstGeom prst="rect">
              <a:avLst/>
            </a:prstGeom>
            <a:noFill/>
            <a:ln>
              <a:noFill/>
            </a:ln>
          </p:spPr>
          <p:txBody>
            <a:bodyPr anchorCtr="0" anchor="t" bIns="121200" lIns="242525" spcFirstLastPara="1" rIns="242525" wrap="square" tIns="121200">
              <a:spAutoFit/>
            </a:bodyPr>
            <a:lstStyle/>
            <a:p>
              <a:pPr indent="0" lvl="0" marL="0" marR="0" rtl="0" algn="l">
                <a:spcBef>
                  <a:spcPts val="0"/>
                </a:spcBef>
                <a:spcAft>
                  <a:spcPts val="0"/>
                </a:spcAft>
                <a:buNone/>
              </a:pPr>
              <a:r>
                <a:rPr b="1" lang="en" sz="3800">
                  <a:solidFill>
                    <a:schemeClr val="dk1"/>
                  </a:solidFill>
                  <a:latin typeface="Times New Roman"/>
                  <a:ea typeface="Times New Roman"/>
                  <a:cs typeface="Times New Roman"/>
                  <a:sym typeface="Times New Roman"/>
                </a:rPr>
                <a:t>Task 2. </a:t>
              </a:r>
              <a:r>
                <a:rPr b="1" lang="en" sz="3800">
                  <a:solidFill>
                    <a:schemeClr val="dk1"/>
                  </a:solidFill>
                  <a:latin typeface="Times New Roman"/>
                  <a:ea typeface="Times New Roman"/>
                  <a:cs typeface="Times New Roman"/>
                  <a:sym typeface="Times New Roman"/>
                </a:rPr>
                <a:t>Technical</a:t>
              </a:r>
              <a:r>
                <a:rPr b="1" lang="en" sz="3800">
                  <a:solidFill>
                    <a:schemeClr val="dk1"/>
                  </a:solidFill>
                  <a:latin typeface="Times New Roman"/>
                  <a:ea typeface="Times New Roman"/>
                  <a:cs typeface="Times New Roman"/>
                  <a:sym typeface="Times New Roman"/>
                </a:rPr>
                <a:t> And Design Factors </a:t>
              </a:r>
              <a:endParaRPr sz="3800"/>
            </a:p>
          </p:txBody>
        </p:sp>
        <p:sp>
          <p:nvSpPr>
            <p:cNvPr id="151" name="Google Shape;151;p25"/>
            <p:cNvSpPr txBox="1"/>
            <p:nvPr/>
          </p:nvSpPr>
          <p:spPr>
            <a:xfrm>
              <a:off x="8611392" y="16837766"/>
              <a:ext cx="14995200" cy="7788300"/>
            </a:xfrm>
            <a:prstGeom prst="rect">
              <a:avLst/>
            </a:prstGeom>
            <a:noFill/>
            <a:ln>
              <a:noFill/>
            </a:ln>
          </p:spPr>
          <p:txBody>
            <a:bodyPr anchorCtr="0" anchor="t" bIns="487600" lIns="487600" spcFirstLastPara="1" rIns="487600" wrap="square" tIns="487600">
              <a:spAutoFit/>
            </a:bodyPr>
            <a:lstStyle/>
            <a:p>
              <a:pPr indent="-514350" lvl="0" marL="228600" rtl="0" algn="l">
                <a:lnSpc>
                  <a:spcPct val="115000"/>
                </a:lnSpc>
                <a:spcBef>
                  <a:spcPts val="0"/>
                </a:spcBef>
                <a:spcAft>
                  <a:spcPts val="0"/>
                </a:spcAft>
                <a:buClr>
                  <a:schemeClr val="dk1"/>
                </a:buClr>
                <a:buSzPts val="1800"/>
                <a:buFont typeface="Times New Roman"/>
                <a:buChar char="●"/>
              </a:pPr>
              <a:r>
                <a:rPr lang="en" sz="3000">
                  <a:solidFill>
                    <a:schemeClr val="dk1"/>
                  </a:solidFill>
                  <a:latin typeface="Times New Roman"/>
                  <a:ea typeface="Times New Roman"/>
                  <a:cs typeface="Times New Roman"/>
                  <a:sym typeface="Times New Roman"/>
                </a:rPr>
                <a:t>In analyzing solar farm data across different states, we found consistent trends in optimal angles, axis types, panel materials, and the impact of battery storage. For each state, there should be different outcomes, but generally, they have similar conclusions.Here are the key findings:</a:t>
              </a:r>
              <a:endParaRPr sz="3000">
                <a:solidFill>
                  <a:schemeClr val="dk1"/>
                </a:solidFill>
                <a:latin typeface="Times New Roman"/>
                <a:ea typeface="Times New Roman"/>
                <a:cs typeface="Times New Roman"/>
                <a:sym typeface="Times New Roman"/>
              </a:endParaRPr>
            </a:p>
            <a:p>
              <a:pPr indent="-514350" lvl="0" marL="228600" rtl="0" algn="l">
                <a:lnSpc>
                  <a:spcPct val="115000"/>
                </a:lnSpc>
                <a:spcBef>
                  <a:spcPts val="0"/>
                </a:spcBef>
                <a:spcAft>
                  <a:spcPts val="0"/>
                </a:spcAft>
                <a:buClr>
                  <a:schemeClr val="dk1"/>
                </a:buClr>
                <a:buSzPts val="1800"/>
                <a:buFont typeface="Times New Roman"/>
                <a:buChar char="●"/>
              </a:pPr>
              <a:r>
                <a:rPr lang="en" sz="3000">
                  <a:solidFill>
                    <a:schemeClr val="dk1"/>
                  </a:solidFill>
                  <a:latin typeface="Times New Roman"/>
                  <a:ea typeface="Times New Roman"/>
                  <a:cs typeface="Times New Roman"/>
                  <a:sym typeface="Times New Roman"/>
                </a:rPr>
                <a:t>Optimal Angles: Best azimuth angle </a:t>
              </a:r>
              <a:r>
                <a:rPr lang="en" sz="3000">
                  <a:solidFill>
                    <a:schemeClr val="dk1"/>
                  </a:solidFill>
                  <a:latin typeface="Times New Roman"/>
                  <a:ea typeface="Times New Roman"/>
                  <a:cs typeface="Times New Roman"/>
                  <a:sym typeface="Times New Roman"/>
                </a:rPr>
                <a:t>(Figure 3 R-up)</a:t>
              </a:r>
              <a:r>
                <a:rPr lang="en" sz="3000">
                  <a:solidFill>
                    <a:schemeClr val="dk1"/>
                  </a:solidFill>
                  <a:latin typeface="Times New Roman"/>
                  <a:ea typeface="Times New Roman"/>
                  <a:cs typeface="Times New Roman"/>
                  <a:sym typeface="Times New Roman"/>
                </a:rPr>
                <a:t>: 170-200 degrees. Best tilt angle (Figure 3 L-up): 0-30 degrees.</a:t>
              </a:r>
              <a:endParaRPr sz="3000">
                <a:solidFill>
                  <a:schemeClr val="dk1"/>
                </a:solidFill>
                <a:latin typeface="Times New Roman"/>
                <a:ea typeface="Times New Roman"/>
                <a:cs typeface="Times New Roman"/>
                <a:sym typeface="Times New Roman"/>
              </a:endParaRPr>
            </a:p>
            <a:p>
              <a:pPr indent="-514350" lvl="0" marL="228600" rtl="0" algn="l">
                <a:lnSpc>
                  <a:spcPct val="115000"/>
                </a:lnSpc>
                <a:spcBef>
                  <a:spcPts val="0"/>
                </a:spcBef>
                <a:spcAft>
                  <a:spcPts val="0"/>
                </a:spcAft>
                <a:buClr>
                  <a:schemeClr val="dk1"/>
                </a:buClr>
                <a:buSzPts val="1800"/>
                <a:buFont typeface="Times New Roman"/>
                <a:buChar char="●"/>
              </a:pPr>
              <a:r>
                <a:rPr lang="en" sz="3000">
                  <a:solidFill>
                    <a:schemeClr val="dk1"/>
                  </a:solidFill>
                  <a:latin typeface="Times New Roman"/>
                  <a:ea typeface="Times New Roman"/>
                  <a:cs typeface="Times New Roman"/>
                  <a:sym typeface="Times New Roman"/>
                </a:rPr>
                <a:t>Axis Types (Figure 3 L-down): Preferred: single-axis and fixed-tilt. Dual-axis offers higher efficiency but may not be cost-effective.</a:t>
              </a:r>
              <a:endParaRPr sz="3000">
                <a:solidFill>
                  <a:schemeClr val="dk1"/>
                </a:solidFill>
                <a:latin typeface="Times New Roman"/>
                <a:ea typeface="Times New Roman"/>
                <a:cs typeface="Times New Roman"/>
                <a:sym typeface="Times New Roman"/>
              </a:endParaRPr>
            </a:p>
            <a:p>
              <a:pPr indent="-514350" lvl="0" marL="228600" rtl="0" algn="l">
                <a:lnSpc>
                  <a:spcPct val="115000"/>
                </a:lnSpc>
                <a:spcBef>
                  <a:spcPts val="0"/>
                </a:spcBef>
                <a:spcAft>
                  <a:spcPts val="0"/>
                </a:spcAft>
                <a:buClr>
                  <a:schemeClr val="dk1"/>
                </a:buClr>
                <a:buSzPts val="1800"/>
                <a:buFont typeface="Times New Roman"/>
                <a:buChar char="●"/>
              </a:pPr>
              <a:r>
                <a:rPr lang="en" sz="3000">
                  <a:solidFill>
                    <a:schemeClr val="dk1"/>
                  </a:solidFill>
                  <a:latin typeface="Times New Roman"/>
                  <a:ea typeface="Times New Roman"/>
                  <a:cs typeface="Times New Roman"/>
                  <a:sym typeface="Times New Roman"/>
                </a:rPr>
                <a:t>Panel Materials: Transition to c-si for higher capacity, but thin-film remains in budget-constrained regions.</a:t>
              </a:r>
              <a:endParaRPr sz="3000">
                <a:solidFill>
                  <a:schemeClr val="dk1"/>
                </a:solidFill>
                <a:latin typeface="Times New Roman"/>
                <a:ea typeface="Times New Roman"/>
                <a:cs typeface="Times New Roman"/>
                <a:sym typeface="Times New Roman"/>
              </a:endParaRPr>
            </a:p>
            <a:p>
              <a:pPr indent="-514350" lvl="0" marL="228600" rtl="0" algn="l">
                <a:lnSpc>
                  <a:spcPct val="115000"/>
                </a:lnSpc>
                <a:spcBef>
                  <a:spcPts val="0"/>
                </a:spcBef>
                <a:spcAft>
                  <a:spcPts val="0"/>
                </a:spcAft>
                <a:buClr>
                  <a:schemeClr val="dk1"/>
                </a:buClr>
                <a:buSzPts val="1800"/>
                <a:buFont typeface="Times New Roman"/>
                <a:buChar char="●"/>
              </a:pPr>
              <a:r>
                <a:rPr lang="en" sz="3000">
                  <a:solidFill>
                    <a:schemeClr val="dk1"/>
                  </a:solidFill>
                  <a:latin typeface="Times New Roman"/>
                  <a:ea typeface="Times New Roman"/>
                  <a:cs typeface="Times New Roman"/>
                  <a:sym typeface="Times New Roman"/>
                </a:rPr>
                <a:t>Battery Storage (Figure 3 R-down): Areas without batteries exhibit better area energy ratios, due to space limitations.</a:t>
              </a:r>
              <a:endParaRPr sz="30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2800">
                <a:solidFill>
                  <a:schemeClr val="dk1"/>
                </a:solidFill>
                <a:latin typeface="Times New Roman"/>
                <a:ea typeface="Times New Roman"/>
                <a:cs typeface="Times New Roman"/>
                <a:sym typeface="Times New Roman"/>
              </a:endParaRPr>
            </a:p>
          </p:txBody>
        </p:sp>
      </p:grpSp>
      <p:grpSp>
        <p:nvGrpSpPr>
          <p:cNvPr id="152" name="Google Shape;152;p25"/>
          <p:cNvGrpSpPr/>
          <p:nvPr/>
        </p:nvGrpSpPr>
        <p:grpSpPr>
          <a:xfrm>
            <a:off x="23007738" y="15414650"/>
            <a:ext cx="11993274" cy="8229663"/>
            <a:chOff x="22830338" y="15466850"/>
            <a:chExt cx="11993274" cy="8229663"/>
          </a:xfrm>
        </p:grpSpPr>
        <p:pic>
          <p:nvPicPr>
            <p:cNvPr id="153" name="Google Shape;153;p25"/>
            <p:cNvPicPr preferRelativeResize="0"/>
            <p:nvPr/>
          </p:nvPicPr>
          <p:blipFill>
            <a:blip r:embed="rId8">
              <a:alphaModFix/>
            </a:blip>
            <a:stretch>
              <a:fillRect/>
            </a:stretch>
          </p:blipFill>
          <p:spPr>
            <a:xfrm>
              <a:off x="22830338" y="15473737"/>
              <a:ext cx="5501000" cy="4055176"/>
            </a:xfrm>
            <a:prstGeom prst="rect">
              <a:avLst/>
            </a:prstGeom>
            <a:noFill/>
            <a:ln>
              <a:noFill/>
            </a:ln>
          </p:spPr>
        </p:pic>
        <p:pic>
          <p:nvPicPr>
            <p:cNvPr id="154" name="Google Shape;154;p25"/>
            <p:cNvPicPr preferRelativeResize="0"/>
            <p:nvPr/>
          </p:nvPicPr>
          <p:blipFill>
            <a:blip r:embed="rId9">
              <a:alphaModFix/>
            </a:blip>
            <a:stretch>
              <a:fillRect/>
            </a:stretch>
          </p:blipFill>
          <p:spPr>
            <a:xfrm>
              <a:off x="28548650" y="15466850"/>
              <a:ext cx="5673750" cy="4055174"/>
            </a:xfrm>
            <a:prstGeom prst="rect">
              <a:avLst/>
            </a:prstGeom>
            <a:noFill/>
            <a:ln>
              <a:noFill/>
            </a:ln>
          </p:spPr>
        </p:pic>
        <p:pic>
          <p:nvPicPr>
            <p:cNvPr id="155" name="Google Shape;155;p25"/>
            <p:cNvPicPr preferRelativeResize="0"/>
            <p:nvPr/>
          </p:nvPicPr>
          <p:blipFill>
            <a:blip r:embed="rId10">
              <a:alphaModFix/>
            </a:blip>
            <a:stretch>
              <a:fillRect/>
            </a:stretch>
          </p:blipFill>
          <p:spPr>
            <a:xfrm>
              <a:off x="22830425" y="19641350"/>
              <a:ext cx="5894526" cy="4055163"/>
            </a:xfrm>
            <a:prstGeom prst="rect">
              <a:avLst/>
            </a:prstGeom>
            <a:noFill/>
            <a:ln>
              <a:noFill/>
            </a:ln>
          </p:spPr>
        </p:pic>
        <p:pic>
          <p:nvPicPr>
            <p:cNvPr id="156" name="Google Shape;156;p25"/>
            <p:cNvPicPr preferRelativeResize="0"/>
            <p:nvPr/>
          </p:nvPicPr>
          <p:blipFill>
            <a:blip r:embed="rId11">
              <a:alphaModFix/>
            </a:blip>
            <a:stretch>
              <a:fillRect/>
            </a:stretch>
          </p:blipFill>
          <p:spPr>
            <a:xfrm>
              <a:off x="28600188" y="19641337"/>
              <a:ext cx="6223424" cy="4055175"/>
            </a:xfrm>
            <a:prstGeom prst="rect">
              <a:avLst/>
            </a:prstGeom>
            <a:noFill/>
            <a:ln>
              <a:noFill/>
            </a:ln>
          </p:spPr>
        </p:pic>
      </p:grpSp>
      <p:sp>
        <p:nvSpPr>
          <p:cNvPr id="157" name="Google Shape;157;p25"/>
          <p:cNvSpPr txBox="1"/>
          <p:nvPr/>
        </p:nvSpPr>
        <p:spPr>
          <a:xfrm>
            <a:off x="8778825" y="23907550"/>
            <a:ext cx="14068500" cy="829800"/>
          </a:xfrm>
          <a:prstGeom prst="rect">
            <a:avLst/>
          </a:prstGeom>
          <a:noFill/>
          <a:ln>
            <a:noFill/>
          </a:ln>
        </p:spPr>
        <p:txBody>
          <a:bodyPr anchorCtr="0" anchor="t" bIns="121200" lIns="242525" spcFirstLastPara="1" rIns="242525" wrap="square" tIns="121200">
            <a:spAutoFit/>
          </a:bodyPr>
          <a:lstStyle/>
          <a:p>
            <a:pPr indent="0" lvl="0" marL="0" marR="0" rtl="0" algn="l">
              <a:spcBef>
                <a:spcPts val="0"/>
              </a:spcBef>
              <a:spcAft>
                <a:spcPts val="0"/>
              </a:spcAft>
              <a:buNone/>
            </a:pPr>
            <a:r>
              <a:rPr b="1" lang="en" sz="3800">
                <a:solidFill>
                  <a:schemeClr val="dk1"/>
                </a:solidFill>
                <a:latin typeface="Times New Roman"/>
                <a:ea typeface="Times New Roman"/>
                <a:cs typeface="Times New Roman"/>
                <a:sym typeface="Times New Roman"/>
              </a:rPr>
              <a:t>Task 3. </a:t>
            </a:r>
            <a:r>
              <a:rPr b="1" lang="en" sz="3800">
                <a:solidFill>
                  <a:schemeClr val="dk1"/>
                </a:solidFill>
                <a:latin typeface="Times New Roman"/>
                <a:ea typeface="Times New Roman"/>
                <a:cs typeface="Times New Roman"/>
                <a:sym typeface="Times New Roman"/>
              </a:rPr>
              <a:t>Predictive</a:t>
            </a:r>
            <a:r>
              <a:rPr b="1" lang="en" sz="3800">
                <a:solidFill>
                  <a:schemeClr val="dk1"/>
                </a:solidFill>
                <a:latin typeface="Times New Roman"/>
                <a:ea typeface="Times New Roman"/>
                <a:cs typeface="Times New Roman"/>
                <a:sym typeface="Times New Roman"/>
              </a:rPr>
              <a:t> Model for Solar Farm Efficiency </a:t>
            </a:r>
            <a:endParaRPr b="1" sz="3800">
              <a:solidFill>
                <a:schemeClr val="dk1"/>
              </a:solidFill>
              <a:latin typeface="Times New Roman"/>
              <a:ea typeface="Times New Roman"/>
              <a:cs typeface="Times New Roman"/>
              <a:sym typeface="Times New Roman"/>
            </a:endParaRPr>
          </a:p>
        </p:txBody>
      </p:sp>
      <p:sp>
        <p:nvSpPr>
          <p:cNvPr id="158" name="Google Shape;158;p25"/>
          <p:cNvSpPr txBox="1"/>
          <p:nvPr/>
        </p:nvSpPr>
        <p:spPr>
          <a:xfrm>
            <a:off x="8778850" y="24544138"/>
            <a:ext cx="12351900" cy="7819200"/>
          </a:xfrm>
          <a:prstGeom prst="rect">
            <a:avLst/>
          </a:prstGeom>
          <a:noFill/>
          <a:ln>
            <a:noFill/>
          </a:ln>
        </p:spPr>
        <p:txBody>
          <a:bodyPr anchorCtr="0" anchor="t" bIns="487600" lIns="114300" spcFirstLastPara="1" rIns="487600" wrap="square" tIns="487600">
            <a:spAutoFit/>
          </a:bodyPr>
          <a:lstStyle/>
          <a:p>
            <a:pPr indent="-584200" lvl="0" marL="400050" rtl="0" algn="l">
              <a:lnSpc>
                <a:spcPct val="115000"/>
              </a:lnSpc>
              <a:spcBef>
                <a:spcPts val="120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Solar Farm Area Trends (Figure 4 up):</a:t>
            </a:r>
            <a:r>
              <a:rPr lang="en" sz="3000">
                <a:solidFill>
                  <a:schemeClr val="dk1"/>
                </a:solidFill>
                <a:latin typeface="Times New Roman"/>
                <a:ea typeface="Times New Roman"/>
                <a:cs typeface="Times New Roman"/>
                <a:sym typeface="Times New Roman"/>
              </a:rPr>
              <a:t> Initiated with high areas in 1986, experienced a decrease until 2006, followed by a consistent rise with a slight dip in 2016. </a:t>
            </a:r>
            <a:endParaRPr sz="3000">
              <a:solidFill>
                <a:schemeClr val="dk1"/>
              </a:solidFill>
              <a:latin typeface="Times New Roman"/>
              <a:ea typeface="Times New Roman"/>
              <a:cs typeface="Times New Roman"/>
              <a:sym typeface="Times New Roman"/>
            </a:endParaRPr>
          </a:p>
          <a:p>
            <a:pPr indent="-584200" lvl="0" marL="4000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Capacity Growth (</a:t>
            </a:r>
            <a:r>
              <a:rPr lang="en" sz="3000" u="sng">
                <a:solidFill>
                  <a:schemeClr val="dk1"/>
                </a:solidFill>
                <a:latin typeface="Times New Roman"/>
                <a:ea typeface="Times New Roman"/>
                <a:cs typeface="Times New Roman"/>
                <a:sym typeface="Times New Roman"/>
              </a:rPr>
              <a:t>Figure 4</a:t>
            </a:r>
            <a:r>
              <a:rPr lang="en" sz="3000" u="sng">
                <a:solidFill>
                  <a:schemeClr val="dk1"/>
                </a:solidFill>
                <a:latin typeface="Times New Roman"/>
                <a:ea typeface="Times New Roman"/>
                <a:cs typeface="Times New Roman"/>
                <a:sym typeface="Times New Roman"/>
              </a:rPr>
              <a:t> down):</a:t>
            </a:r>
            <a:r>
              <a:rPr lang="en" sz="3000">
                <a:solidFill>
                  <a:schemeClr val="dk1"/>
                </a:solidFill>
                <a:latin typeface="Times New Roman"/>
                <a:ea typeface="Times New Roman"/>
                <a:cs typeface="Times New Roman"/>
                <a:sym typeface="Times New Roman"/>
              </a:rPr>
              <a:t> Both DC and AC capacities show a continuous upward trend from 1986, with significant fluctuations in 2016 and 2018, indicating technological progress and occasional market floats.</a:t>
            </a:r>
            <a:endParaRPr sz="3000">
              <a:solidFill>
                <a:schemeClr val="dk1"/>
              </a:solidFill>
              <a:latin typeface="Times New Roman"/>
              <a:ea typeface="Times New Roman"/>
              <a:cs typeface="Times New Roman"/>
              <a:sym typeface="Times New Roman"/>
            </a:endParaRPr>
          </a:p>
          <a:p>
            <a:pPr indent="-584200" lvl="0" marL="4000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Efficiency Ratio Trends (Figure 5):</a:t>
            </a:r>
            <a:r>
              <a:rPr lang="en" sz="3000">
                <a:solidFill>
                  <a:schemeClr val="dk1"/>
                </a:solidFill>
                <a:latin typeface="Times New Roman"/>
                <a:ea typeface="Times New Roman"/>
                <a:cs typeface="Times New Roman"/>
                <a:sym typeface="Times New Roman"/>
              </a:rPr>
              <a:t> </a:t>
            </a:r>
            <a:r>
              <a:rPr lang="en" sz="3000">
                <a:solidFill>
                  <a:srgbClr val="0D0D0D"/>
                </a:solidFill>
                <a:highlight>
                  <a:srgbClr val="FFFFFF"/>
                </a:highlight>
                <a:latin typeface="Times New Roman"/>
                <a:ea typeface="Times New Roman"/>
                <a:cs typeface="Times New Roman"/>
                <a:sym typeface="Times New Roman"/>
              </a:rPr>
              <a:t>A regression algorithm is trained using historical data and factors including the </a:t>
            </a:r>
            <a:r>
              <a:rPr i="1" lang="en" sz="3000">
                <a:solidFill>
                  <a:srgbClr val="0D0D0D"/>
                </a:solidFill>
                <a:highlight>
                  <a:srgbClr val="FFFFFF"/>
                </a:highlight>
                <a:latin typeface="Times New Roman"/>
                <a:ea typeface="Times New Roman"/>
                <a:cs typeface="Times New Roman"/>
                <a:sym typeface="Times New Roman"/>
              </a:rPr>
              <a:t>year, the GDP growth(%) &amp; annual changes, temperature</a:t>
            </a:r>
            <a:r>
              <a:rPr lang="en" sz="3000">
                <a:solidFill>
                  <a:srgbClr val="0D0D0D"/>
                </a:solidFill>
                <a:highlight>
                  <a:srgbClr val="FFFFFF"/>
                </a:highlight>
                <a:latin typeface="Times New Roman"/>
                <a:ea typeface="Times New Roman"/>
                <a:cs typeface="Times New Roman"/>
                <a:sym typeface="Times New Roman"/>
              </a:rPr>
              <a:t>. The visualization s</a:t>
            </a:r>
            <a:r>
              <a:rPr lang="en" sz="3000">
                <a:solidFill>
                  <a:schemeClr val="dk1"/>
                </a:solidFill>
                <a:latin typeface="Times New Roman"/>
                <a:ea typeface="Times New Roman"/>
                <a:cs typeface="Times New Roman"/>
                <a:sym typeface="Times New Roman"/>
              </a:rPr>
              <a:t>hows a steady growth in the next 10 years with a notable increas e predicted in 2026.</a:t>
            </a:r>
            <a:endParaRPr sz="3000">
              <a:solidFill>
                <a:schemeClr val="dk1"/>
              </a:solidFill>
              <a:latin typeface="Times New Roman"/>
              <a:ea typeface="Times New Roman"/>
              <a:cs typeface="Times New Roman"/>
              <a:sym typeface="Times New Roman"/>
            </a:endParaRPr>
          </a:p>
          <a:p>
            <a:pPr indent="-584200" lvl="0" marL="400050" rtl="0" algn="l">
              <a:lnSpc>
                <a:spcPct val="115000"/>
              </a:lnSpc>
              <a:spcBef>
                <a:spcPts val="0"/>
              </a:spcBef>
              <a:spcAft>
                <a:spcPts val="0"/>
              </a:spcAft>
              <a:buClr>
                <a:schemeClr val="dk1"/>
              </a:buClr>
              <a:buSzPts val="2000"/>
              <a:buFont typeface="Times New Roman"/>
              <a:buChar char="●"/>
            </a:pPr>
            <a:r>
              <a:rPr lang="en" sz="3000" u="sng">
                <a:solidFill>
                  <a:schemeClr val="dk1"/>
                </a:solidFill>
                <a:latin typeface="Times New Roman"/>
                <a:ea typeface="Times New Roman"/>
                <a:cs typeface="Times New Roman"/>
                <a:sym typeface="Times New Roman"/>
              </a:rPr>
              <a:t>Past and Predicted Future Increase Rate (Figure 6):</a:t>
            </a:r>
            <a:r>
              <a:rPr lang="en" sz="3000">
                <a:solidFill>
                  <a:schemeClr val="dk1"/>
                </a:solidFill>
                <a:latin typeface="Times New Roman"/>
                <a:ea typeface="Times New Roman"/>
                <a:cs typeface="Times New Roman"/>
                <a:sym typeface="Times New Roman"/>
              </a:rPr>
              <a:t> Marks a peak in 2007, attributed to rising demand catalyzing industry advancements, signifying demand-driven progress in solar technology.</a:t>
            </a:r>
            <a:endParaRPr sz="3000" u="sng">
              <a:solidFill>
                <a:schemeClr val="dk1"/>
              </a:solidFill>
              <a:latin typeface="Times New Roman"/>
              <a:ea typeface="Times New Roman"/>
              <a:cs typeface="Times New Roman"/>
              <a:sym typeface="Times New Roman"/>
            </a:endParaRPr>
          </a:p>
        </p:txBody>
      </p:sp>
      <p:sp>
        <p:nvSpPr>
          <p:cNvPr id="159" name="Google Shape;159;p25"/>
          <p:cNvSpPr txBox="1"/>
          <p:nvPr/>
        </p:nvSpPr>
        <p:spPr>
          <a:xfrm>
            <a:off x="35001000" y="16462475"/>
            <a:ext cx="8890200" cy="6086100"/>
          </a:xfrm>
          <a:prstGeom prst="rect">
            <a:avLst/>
          </a:prstGeom>
          <a:noFill/>
          <a:ln>
            <a:noFill/>
          </a:ln>
        </p:spPr>
        <p:txBody>
          <a:bodyPr anchorCtr="0" anchor="t" bIns="97475" lIns="429750" spcFirstLastPara="1" rIns="429750" wrap="square" tIns="594350">
            <a:spAutoFit/>
          </a:bodyPr>
          <a:lstStyle/>
          <a:p>
            <a:pPr indent="-571500" lvl="0" marL="571500" rtl="0" algn="l">
              <a:lnSpc>
                <a:spcPct val="115000"/>
              </a:lnSpc>
              <a:spcBef>
                <a:spcPts val="0"/>
              </a:spcBef>
              <a:spcAft>
                <a:spcPts val="0"/>
              </a:spcAft>
              <a:buClr>
                <a:srgbClr val="0D0D0D"/>
              </a:buClr>
              <a:buSzPts val="1800"/>
              <a:buFont typeface="Times New Roman"/>
              <a:buChar char="●"/>
            </a:pPr>
            <a:r>
              <a:rPr lang="en" sz="2800">
                <a:solidFill>
                  <a:schemeClr val="dk1"/>
                </a:solidFill>
                <a:latin typeface="Times New Roman"/>
                <a:ea typeface="Times New Roman"/>
                <a:cs typeface="Times New Roman"/>
                <a:sym typeface="Times New Roman"/>
              </a:rPr>
              <a:t>Leveraging more sophisticated geospatial analysis tools and technologies can improve the selection process for solar farm locations, ensuring optimal sunlight exposure and environmental conditions, thus maximizing energy output and efficiency.</a:t>
            </a:r>
            <a:endParaRPr sz="2800">
              <a:solidFill>
                <a:schemeClr val="dk1"/>
              </a:solidFill>
              <a:latin typeface="Times New Roman"/>
              <a:ea typeface="Times New Roman"/>
              <a:cs typeface="Times New Roman"/>
              <a:sym typeface="Times New Roman"/>
            </a:endParaRPr>
          </a:p>
          <a:p>
            <a:pPr indent="-571500" lvl="0" marL="571500" rtl="0" algn="l">
              <a:lnSpc>
                <a:spcPct val="115000"/>
              </a:lnSpc>
              <a:spcBef>
                <a:spcPts val="0"/>
              </a:spcBef>
              <a:spcAft>
                <a:spcPts val="0"/>
              </a:spcAft>
              <a:buClr>
                <a:srgbClr val="0D0D0D"/>
              </a:buClr>
              <a:buSzPts val="1800"/>
              <a:buFont typeface="Times New Roman"/>
              <a:buChar char="●"/>
            </a:pPr>
            <a:r>
              <a:rPr lang="en" sz="2800">
                <a:solidFill>
                  <a:schemeClr val="dk1"/>
                </a:solidFill>
                <a:latin typeface="Times New Roman"/>
                <a:ea typeface="Times New Roman"/>
                <a:cs typeface="Times New Roman"/>
                <a:sym typeface="Times New Roman"/>
              </a:rPr>
              <a:t>To boost predictive model accuracy, we’ll include a wide range of data—environmental, socio-economic, technological, and policy-related. </a:t>
            </a:r>
            <a:r>
              <a:rPr lang="en" sz="2800">
                <a:solidFill>
                  <a:schemeClr val="dk1"/>
                </a:solidFill>
                <a:latin typeface="Times New Roman"/>
                <a:ea typeface="Times New Roman"/>
                <a:cs typeface="Times New Roman"/>
                <a:sym typeface="Times New Roman"/>
              </a:rPr>
              <a:t>Leveraging big data, machine learning, and diverse sources like satellite imagery and IoT sensors can refine energy forecasts.</a:t>
            </a:r>
            <a:endParaRPr sz="2800">
              <a:solidFill>
                <a:srgbClr val="0D0D0D"/>
              </a:solidFill>
              <a:latin typeface="Times New Roman"/>
              <a:ea typeface="Times New Roman"/>
              <a:cs typeface="Times New Roman"/>
              <a:sym typeface="Times New Roman"/>
            </a:endParaRPr>
          </a:p>
        </p:txBody>
      </p:sp>
      <p:pic>
        <p:nvPicPr>
          <p:cNvPr id="160" name="Google Shape;160;p25"/>
          <p:cNvPicPr preferRelativeResize="0"/>
          <p:nvPr/>
        </p:nvPicPr>
        <p:blipFill rotWithShape="1">
          <a:blip r:embed="rId12">
            <a:alphaModFix/>
          </a:blip>
          <a:srcRect b="41235" l="33279" r="12678" t="0"/>
          <a:stretch/>
        </p:blipFill>
        <p:spPr>
          <a:xfrm>
            <a:off x="25863825" y="5603262"/>
            <a:ext cx="7296748" cy="3464976"/>
          </a:xfrm>
          <a:prstGeom prst="rect">
            <a:avLst/>
          </a:prstGeom>
          <a:noFill/>
          <a:ln>
            <a:noFill/>
          </a:ln>
        </p:spPr>
      </p:pic>
      <p:sp>
        <p:nvSpPr>
          <p:cNvPr id="161" name="Google Shape;161;p25"/>
          <p:cNvSpPr/>
          <p:nvPr/>
        </p:nvSpPr>
        <p:spPr>
          <a:xfrm>
            <a:off x="234625" y="25163100"/>
            <a:ext cx="8039400" cy="7755300"/>
          </a:xfrm>
          <a:prstGeom prst="rect">
            <a:avLst/>
          </a:prstGeom>
          <a:solidFill>
            <a:schemeClr val="lt2">
              <a:alpha val="89800"/>
            </a:schemeClr>
          </a:solidFill>
          <a:ln cap="flat" cmpd="sng" w="12700">
            <a:solidFill>
              <a:schemeClr val="lt1"/>
            </a:solidFill>
            <a:prstDash val="solid"/>
            <a:miter lim="800000"/>
            <a:headEnd len="sm" w="sm" type="none"/>
            <a:tailEnd len="sm" w="sm" type="none"/>
          </a:ln>
        </p:spPr>
        <p:txBody>
          <a:bodyPr anchorCtr="0" anchor="t" bIns="121200" lIns="242525" spcFirstLastPara="1" rIns="242525" wrap="square" tIns="667500">
            <a:noAutofit/>
          </a:bodyPr>
          <a:lstStyle/>
          <a:p>
            <a:pPr indent="-342900" lvl="0" marL="2286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Solar Photovoltaic Database</a:t>
            </a:r>
            <a:endParaRPr sz="2800">
              <a:latin typeface="Times New Roman"/>
              <a:ea typeface="Times New Roman"/>
              <a:cs typeface="Times New Roman"/>
              <a:sym typeface="Times New Roman"/>
            </a:endParaRPr>
          </a:p>
          <a:p>
            <a:pPr indent="-342900" lvl="1" marL="6858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We scale the area from square meters to square kilometers.</a:t>
            </a:r>
            <a:endParaRPr sz="2800">
              <a:latin typeface="Times New Roman"/>
              <a:ea typeface="Times New Roman"/>
              <a:cs typeface="Times New Roman"/>
              <a:sym typeface="Times New Roman"/>
            </a:endParaRPr>
          </a:p>
          <a:p>
            <a:pPr indent="-342900" lvl="1" marL="6858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We define the efficiency of a solar farm as the amount of electric power it can produce per unit area (MW/km²).</a:t>
            </a:r>
            <a:endParaRPr sz="2800">
              <a:latin typeface="Times New Roman"/>
              <a:ea typeface="Times New Roman"/>
              <a:cs typeface="Times New Roman"/>
              <a:sym typeface="Times New Roman"/>
            </a:endParaRPr>
          </a:p>
          <a:p>
            <a:pPr indent="-342900" lvl="0" marL="2286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Environmental </a:t>
            </a:r>
            <a:r>
              <a:rPr lang="en" sz="2800">
                <a:solidFill>
                  <a:schemeClr val="dk1"/>
                </a:solidFill>
                <a:latin typeface="Times New Roman"/>
                <a:ea typeface="Times New Roman"/>
                <a:cs typeface="Times New Roman"/>
                <a:sym typeface="Times New Roman"/>
              </a:rPr>
              <a:t>Database</a:t>
            </a:r>
            <a:endParaRPr sz="2800">
              <a:latin typeface="Times New Roman"/>
              <a:ea typeface="Times New Roman"/>
              <a:cs typeface="Times New Roman"/>
              <a:sym typeface="Times New Roman"/>
            </a:endParaRPr>
          </a:p>
          <a:p>
            <a:pPr indent="-342900" lvl="1" marL="6858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Standardize wind speed columns and normalize cloud columns.</a:t>
            </a:r>
            <a:endParaRPr sz="2800">
              <a:latin typeface="Times New Roman"/>
              <a:ea typeface="Times New Roman"/>
              <a:cs typeface="Times New Roman"/>
              <a:sym typeface="Times New Roman"/>
            </a:endParaRPr>
          </a:p>
          <a:p>
            <a:pPr indent="-342900" lvl="1" marL="6858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Handling cyclical wind direction with sine and cosine transformation</a:t>
            </a:r>
            <a:endParaRPr sz="2800">
              <a:latin typeface="Times New Roman"/>
              <a:ea typeface="Times New Roman"/>
              <a:cs typeface="Times New Roman"/>
              <a:sym typeface="Times New Roman"/>
            </a:endParaRPr>
          </a:p>
          <a:p>
            <a:pPr indent="-342900" lvl="0" marL="2286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United States GDP Database</a:t>
            </a:r>
            <a:endParaRPr sz="2800">
              <a:latin typeface="Times New Roman"/>
              <a:ea typeface="Times New Roman"/>
              <a:cs typeface="Times New Roman"/>
              <a:sym typeface="Times New Roman"/>
            </a:endParaRPr>
          </a:p>
          <a:p>
            <a:pPr indent="-342900" lvl="1" marL="685800" marR="0" rtl="0" algn="l">
              <a:lnSpc>
                <a:spcPct val="115000"/>
              </a:lnSpc>
              <a:spcBef>
                <a:spcPts val="0"/>
              </a:spcBef>
              <a:spcAft>
                <a:spcPts val="0"/>
              </a:spcAft>
              <a:buSzPts val="1800"/>
              <a:buFont typeface="Times New Roman"/>
              <a:buChar char="○"/>
            </a:pPr>
            <a:r>
              <a:rPr lang="en" sz="2800">
                <a:latin typeface="Times New Roman"/>
                <a:ea typeface="Times New Roman"/>
                <a:cs typeface="Times New Roman"/>
                <a:sym typeface="Times New Roman"/>
              </a:rPr>
              <a:t>Impute the `GDP Growth(%)` and `Annual Change` using random methods.</a:t>
            </a:r>
            <a:endParaRPr sz="2800">
              <a:latin typeface="Times New Roman"/>
              <a:ea typeface="Times New Roman"/>
              <a:cs typeface="Times New Roman"/>
              <a:sym typeface="Times New Roman"/>
            </a:endParaRPr>
          </a:p>
        </p:txBody>
      </p:sp>
      <p:sp>
        <p:nvSpPr>
          <p:cNvPr id="162" name="Google Shape;162;p25"/>
          <p:cNvSpPr/>
          <p:nvPr/>
        </p:nvSpPr>
        <p:spPr>
          <a:xfrm>
            <a:off x="234618" y="24524232"/>
            <a:ext cx="8039400" cy="1128900"/>
          </a:xfrm>
          <a:prstGeom prst="rect">
            <a:avLst/>
          </a:prstGeom>
          <a:solidFill>
            <a:srgbClr val="E06666"/>
          </a:solidFill>
          <a:ln cap="flat" cmpd="sng" w="12700">
            <a:solidFill>
              <a:srgbClr val="31538F"/>
            </a:solidFill>
            <a:prstDash val="solid"/>
            <a:miter lim="800000"/>
            <a:headEnd len="sm" w="sm" type="none"/>
            <a:tailEnd len="sm" w="sm" type="none"/>
          </a:ln>
        </p:spPr>
        <p:txBody>
          <a:bodyPr anchorCtr="0" anchor="ctr" bIns="121200" lIns="242525" spcFirstLastPara="1" rIns="242525" wrap="square" tIns="121200">
            <a:noAutofit/>
          </a:bodyPr>
          <a:lstStyle/>
          <a:p>
            <a:pPr indent="0" lvl="0" marL="0" marR="0" rtl="0" algn="ctr">
              <a:spcBef>
                <a:spcPts val="0"/>
              </a:spcBef>
              <a:spcAft>
                <a:spcPts val="0"/>
              </a:spcAft>
              <a:buNone/>
            </a:pPr>
            <a:r>
              <a:rPr b="1" lang="en" sz="3700">
                <a:solidFill>
                  <a:schemeClr val="lt1"/>
                </a:solidFill>
                <a:latin typeface="Times New Roman"/>
                <a:ea typeface="Times New Roman"/>
                <a:cs typeface="Times New Roman"/>
                <a:sym typeface="Times New Roman"/>
              </a:rPr>
              <a:t>PREPROCESSING</a:t>
            </a:r>
            <a:endParaRPr b="1" sz="3700">
              <a:solidFill>
                <a:schemeClr val="lt1"/>
              </a:solidFill>
              <a:latin typeface="Times New Roman"/>
              <a:ea typeface="Times New Roman"/>
              <a:cs typeface="Times New Roman"/>
              <a:sym typeface="Times New Roman"/>
            </a:endParaRPr>
          </a:p>
        </p:txBody>
      </p:sp>
      <p:pic>
        <p:nvPicPr>
          <p:cNvPr id="163" name="Google Shape;163;p25"/>
          <p:cNvPicPr preferRelativeResize="0"/>
          <p:nvPr/>
        </p:nvPicPr>
        <p:blipFill>
          <a:blip r:embed="rId13">
            <a:alphaModFix/>
          </a:blip>
          <a:stretch>
            <a:fillRect/>
          </a:stretch>
        </p:blipFill>
        <p:spPr>
          <a:xfrm>
            <a:off x="26957738" y="28598425"/>
            <a:ext cx="7765774" cy="3599950"/>
          </a:xfrm>
          <a:prstGeom prst="rect">
            <a:avLst/>
          </a:prstGeom>
          <a:noFill/>
          <a:ln>
            <a:noFill/>
          </a:ln>
        </p:spPr>
      </p:pic>
      <p:pic>
        <p:nvPicPr>
          <p:cNvPr id="164" name="Google Shape;164;p25"/>
          <p:cNvPicPr preferRelativeResize="0"/>
          <p:nvPr/>
        </p:nvPicPr>
        <p:blipFill>
          <a:blip r:embed="rId14">
            <a:alphaModFix/>
          </a:blip>
          <a:stretch>
            <a:fillRect/>
          </a:stretch>
        </p:blipFill>
        <p:spPr>
          <a:xfrm>
            <a:off x="27009500" y="24295925"/>
            <a:ext cx="7662250" cy="3882400"/>
          </a:xfrm>
          <a:prstGeom prst="rect">
            <a:avLst/>
          </a:prstGeom>
          <a:noFill/>
          <a:ln>
            <a:noFill/>
          </a:ln>
        </p:spPr>
      </p:pic>
      <p:sp>
        <p:nvSpPr>
          <p:cNvPr id="165" name="Google Shape;165;p25"/>
          <p:cNvSpPr txBox="1"/>
          <p:nvPr/>
        </p:nvSpPr>
        <p:spPr>
          <a:xfrm>
            <a:off x="22875675" y="32138700"/>
            <a:ext cx="2344500" cy="5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chemeClr val="dk1"/>
                </a:solidFill>
                <a:latin typeface="Times New Roman"/>
                <a:ea typeface="Times New Roman"/>
                <a:cs typeface="Times New Roman"/>
                <a:sym typeface="Times New Roman"/>
              </a:rPr>
              <a:t>Figure 4</a:t>
            </a:r>
            <a:endParaRPr sz="2800">
              <a:solidFill>
                <a:schemeClr val="dk1"/>
              </a:solidFill>
              <a:latin typeface="Times New Roman"/>
              <a:ea typeface="Times New Roman"/>
              <a:cs typeface="Times New Roman"/>
              <a:sym typeface="Times New Roman"/>
            </a:endParaRPr>
          </a:p>
        </p:txBody>
      </p:sp>
      <p:sp>
        <p:nvSpPr>
          <p:cNvPr id="166" name="Google Shape;166;p25"/>
          <p:cNvSpPr txBox="1"/>
          <p:nvPr/>
        </p:nvSpPr>
        <p:spPr>
          <a:xfrm>
            <a:off x="30019625" y="27975550"/>
            <a:ext cx="2399700" cy="5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Figure 5</a:t>
            </a:r>
            <a:endParaRPr sz="2800">
              <a:solidFill>
                <a:schemeClr val="dk1"/>
              </a:solidFill>
              <a:latin typeface="Times New Roman"/>
              <a:ea typeface="Times New Roman"/>
              <a:cs typeface="Times New Roman"/>
              <a:sym typeface="Times New Roman"/>
            </a:endParaRPr>
          </a:p>
        </p:txBody>
      </p:sp>
      <p:sp>
        <p:nvSpPr>
          <p:cNvPr id="167" name="Google Shape;167;p25"/>
          <p:cNvSpPr txBox="1"/>
          <p:nvPr/>
        </p:nvSpPr>
        <p:spPr>
          <a:xfrm>
            <a:off x="30075875" y="32062200"/>
            <a:ext cx="2619300" cy="46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Figure 6</a:t>
            </a:r>
            <a:endParaRPr sz="2800">
              <a:solidFill>
                <a:schemeClr val="dk1"/>
              </a:solidFill>
              <a:latin typeface="Times New Roman"/>
              <a:ea typeface="Times New Roman"/>
              <a:cs typeface="Times New Roman"/>
              <a:sym typeface="Times New Roman"/>
            </a:endParaRPr>
          </a:p>
        </p:txBody>
      </p:sp>
      <p:sp>
        <p:nvSpPr>
          <p:cNvPr id="168" name="Google Shape;168;p25"/>
          <p:cNvSpPr txBox="1"/>
          <p:nvPr/>
        </p:nvSpPr>
        <p:spPr>
          <a:xfrm>
            <a:off x="29078175" y="9171000"/>
            <a:ext cx="2731800" cy="5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Figure 1</a:t>
            </a:r>
            <a:endParaRPr sz="2800">
              <a:solidFill>
                <a:schemeClr val="dk1"/>
              </a:solidFill>
              <a:latin typeface="Times New Roman"/>
              <a:ea typeface="Times New Roman"/>
              <a:cs typeface="Times New Roman"/>
              <a:sym typeface="Times New Roman"/>
            </a:endParaRPr>
          </a:p>
        </p:txBody>
      </p:sp>
      <p:sp>
        <p:nvSpPr>
          <p:cNvPr id="169" name="Google Shape;169;p25"/>
          <p:cNvSpPr txBox="1"/>
          <p:nvPr/>
        </p:nvSpPr>
        <p:spPr>
          <a:xfrm>
            <a:off x="29078175" y="14865663"/>
            <a:ext cx="2619300" cy="8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Figure 2</a:t>
            </a:r>
            <a:endParaRPr sz="2800">
              <a:solidFill>
                <a:schemeClr val="dk1"/>
              </a:solidFill>
              <a:latin typeface="Times New Roman"/>
              <a:ea typeface="Times New Roman"/>
              <a:cs typeface="Times New Roman"/>
              <a:sym typeface="Times New Roman"/>
            </a:endParaRPr>
          </a:p>
        </p:txBody>
      </p:sp>
      <p:grpSp>
        <p:nvGrpSpPr>
          <p:cNvPr id="170" name="Google Shape;170;p25"/>
          <p:cNvGrpSpPr/>
          <p:nvPr/>
        </p:nvGrpSpPr>
        <p:grpSpPr>
          <a:xfrm>
            <a:off x="21021481" y="23907550"/>
            <a:ext cx="5571651" cy="8110225"/>
            <a:chOff x="21021481" y="24841788"/>
            <a:chExt cx="5571651" cy="8110225"/>
          </a:xfrm>
        </p:grpSpPr>
        <p:pic>
          <p:nvPicPr>
            <p:cNvPr id="171" name="Google Shape;171;p25"/>
            <p:cNvPicPr preferRelativeResize="0"/>
            <p:nvPr/>
          </p:nvPicPr>
          <p:blipFill rotWithShape="1">
            <a:blip r:embed="rId15">
              <a:alphaModFix/>
            </a:blip>
            <a:srcRect b="0" l="50644" r="0" t="0"/>
            <a:stretch/>
          </p:blipFill>
          <p:spPr>
            <a:xfrm>
              <a:off x="21191332" y="28896888"/>
              <a:ext cx="5401800" cy="4055125"/>
            </a:xfrm>
            <a:prstGeom prst="rect">
              <a:avLst/>
            </a:prstGeom>
            <a:noFill/>
            <a:ln>
              <a:noFill/>
            </a:ln>
          </p:spPr>
        </p:pic>
        <p:pic>
          <p:nvPicPr>
            <p:cNvPr id="172" name="Google Shape;172;p25"/>
            <p:cNvPicPr preferRelativeResize="0"/>
            <p:nvPr/>
          </p:nvPicPr>
          <p:blipFill rotWithShape="1">
            <a:blip r:embed="rId15">
              <a:alphaModFix/>
            </a:blip>
            <a:srcRect b="0" l="0" r="49091" t="0"/>
            <a:stretch/>
          </p:blipFill>
          <p:spPr>
            <a:xfrm>
              <a:off x="21021481" y="24841788"/>
              <a:ext cx="5571651" cy="4055125"/>
            </a:xfrm>
            <a:prstGeom prst="rect">
              <a:avLst/>
            </a:prstGeom>
            <a:noFill/>
            <a:ln>
              <a:noFill/>
            </a:ln>
          </p:spPr>
        </p:pic>
      </p:grpSp>
      <p:sp>
        <p:nvSpPr>
          <p:cNvPr id="173" name="Google Shape;173;p25"/>
          <p:cNvSpPr txBox="1"/>
          <p:nvPr/>
        </p:nvSpPr>
        <p:spPr>
          <a:xfrm>
            <a:off x="28051475" y="23575388"/>
            <a:ext cx="2399700" cy="8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Figure 3</a:t>
            </a:r>
            <a:endParaRPr sz="2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800">
              <a:solidFill>
                <a:schemeClr val="dk1"/>
              </a:solidFill>
              <a:latin typeface="Times New Roman"/>
              <a:ea typeface="Times New Roman"/>
              <a:cs typeface="Times New Roman"/>
              <a:sym typeface="Times New Roman"/>
            </a:endParaRPr>
          </a:p>
        </p:txBody>
      </p:sp>
      <p:pic>
        <p:nvPicPr>
          <p:cNvPr id="174" name="Google Shape;174;p25"/>
          <p:cNvPicPr preferRelativeResize="0"/>
          <p:nvPr/>
        </p:nvPicPr>
        <p:blipFill rotWithShape="1">
          <a:blip r:embed="rId12">
            <a:alphaModFix/>
          </a:blip>
          <a:srcRect b="25232" l="707" r="90469" t="59614"/>
          <a:stretch/>
        </p:blipFill>
        <p:spPr>
          <a:xfrm>
            <a:off x="24547350" y="6648350"/>
            <a:ext cx="1309527" cy="982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主题​​">
  <a:themeElements>
    <a:clrScheme name="Office 主题​​">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